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3" r:id="rId6"/>
    <p:sldId id="307" r:id="rId7"/>
    <p:sldId id="305" r:id="rId8"/>
    <p:sldId id="308" r:id="rId9"/>
    <p:sldId id="265" r:id="rId10"/>
    <p:sldId id="267" r:id="rId11"/>
    <p:sldId id="272" r:id="rId12"/>
    <p:sldId id="309" r:id="rId13"/>
    <p:sldId id="278" r:id="rId14"/>
    <p:sldId id="286" r:id="rId15"/>
    <p:sldId id="285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2" d="100"/>
          <a:sy n="72" d="100"/>
        </p:scale>
        <p:origin x="-13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FF59F0-9A74-4897-953C-7D653730F4F7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4BCFFE-BBBD-4ED8-9242-3662FF3133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Иванникова на конкурс\иванникова 2019\DSC00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964"/>
            <a:ext cx="9143999" cy="51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31032" y="2708920"/>
            <a:ext cx="838944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«Использование   макетов-моделей 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в ознакомлении  детей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дошкольного  возраста  </a:t>
            </a:r>
          </a:p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 родным городом»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367" y="116632"/>
            <a:ext cx="907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комбинированного вида № 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056421"/>
            <a:ext cx="558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Иванникова Нина Алексеевна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д/с комбинированного вида №5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604719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Третий этап - активизация игры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макетом</a:t>
            </a:r>
          </a:p>
        </p:txBody>
      </p:sp>
      <p:pic>
        <p:nvPicPr>
          <p:cNvPr id="7170" name="Picture 2" descr="C:\Users\User\Desktop\Иванникова на конкурс\иванникова 2019\DSC002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4392352" cy="269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Иванникова на конкурс\иванникова 2019\DSC00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05064"/>
            <a:ext cx="4409221" cy="26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доу5\фото для книги\DSC09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8546"/>
            <a:ext cx="4968552" cy="27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270" y="29430"/>
            <a:ext cx="8848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совместной конструктивно–творческой деятельности  воспитанников, родителей, педагогов были созданы разнообразные тематические макеты: 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 – мой город»</a:t>
            </a:r>
          </a:p>
        </p:txBody>
      </p:sp>
      <p:pic>
        <p:nvPicPr>
          <p:cNvPr id="1026" name="Picture 2" descr="G:\DCIM\101MSDCF\DSC004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" b="22130"/>
          <a:stretch/>
        </p:blipFill>
        <p:spPr bwMode="auto">
          <a:xfrm>
            <a:off x="181270" y="1484784"/>
            <a:ext cx="5396476" cy="28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CIM\101MSDCF\DSC004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" b="16000"/>
          <a:stretch/>
        </p:blipFill>
        <p:spPr bwMode="auto">
          <a:xfrm>
            <a:off x="3491880" y="3957255"/>
            <a:ext cx="5536023" cy="280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40466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«Район, в котором мы живем»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макеты для иванниковой\DSC004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3" b="-110"/>
          <a:stretch/>
        </p:blipFill>
        <p:spPr bwMode="auto">
          <a:xfrm>
            <a:off x="34821" y="1052736"/>
            <a:ext cx="7092280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макеты для иванниковой\DSC00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27193"/>
            <a:ext cx="5580112" cy="285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664" y="614363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«Мой любимый  детский сад»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1MSDCF\DSC004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6"/>
          <a:stretch/>
        </p:blipFill>
        <p:spPr bwMode="auto">
          <a:xfrm>
            <a:off x="282690" y="1484782"/>
            <a:ext cx="8681798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88695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Дизайн-проект Зона отдых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Свиридовский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пруд»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653" y="1196752"/>
            <a:ext cx="8759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районном конкурсе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благоустройству общественных территорий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Узловая мои воспитанники представили дизайн-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«Зона отдыха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Свиридовский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пруд»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заняли почетное призовое 3  место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воспитанников дошкольных учреждений города и района.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User\Desktop\макеты для иванниковой\DSC00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87326"/>
            <a:ext cx="4788024" cy="26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макеты для иванниковой\DSC00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3" y="2492896"/>
            <a:ext cx="4619379" cy="259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2" y="604719"/>
            <a:ext cx="5904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«Вокзал ст.Узловая-1»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макеты для иванниковой\DSC00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78706"/>
            <a:ext cx="5364088" cy="30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макеты для иванниковой\DSC0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96752"/>
            <a:ext cx="56418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6912"/>
            <a:ext cx="87129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Анализируя результаты проделанной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можно сделать вывод, что созданные условия эффективны и результативны. В настоящее время игра с макетами в нашей группе – одно из первых занятий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объединяющих вокруг себя родителей и нас, педагогов.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же главные результаты нашей работы? Прежде всего, это сформированные первоначальные представления детей о городе, о городских достопримечательностях, динамику которых мы отслеживаем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наблюдений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макетирования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дошколят развиваются такие интегративные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как: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отзывчивость, любознательность, активность, умение взаимодействовать со взрослыми и сверстниками.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следующий учебный год деятельность в данном направлении будет продолжена, потому, что у ребят и родителей есть новые идеи.</a:t>
            </a:r>
          </a:p>
        </p:txBody>
      </p:sp>
      <p:pic>
        <p:nvPicPr>
          <p:cNvPr id="4" name="Picture 2" descr="D:\АТТЕСТАЦИЯ\АТТЕСТАЦИЯ 13-14гг\аттестация Асланян\фото асланян\DSC095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r="-6"/>
          <a:stretch/>
        </p:blipFill>
        <p:spPr bwMode="auto">
          <a:xfrm>
            <a:off x="2584884" y="108421"/>
            <a:ext cx="4219364" cy="24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7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70587" y="116632"/>
            <a:ext cx="8731832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В ФГОС 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такие задачи, как формирование 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Базовым этапом формирования у детей любви к Родине является накопление ими социального опыта жизни в своем городе, усвоение принятых в нем норм поведения, взаимоотношений, приобщение к миру 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 Успешность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дошкольников при знакомстве с родным городом возможна только при условии их активного взаимодействия с окружающим миром эмоционально-практическим путем, т.е. через игру, предметную деятельность, общение, другие виды детской деятельности.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Изготовление и использование макетов-моделей отвечает принципу интеграции и «проецируется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все образовательные области, предлагаемые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все структурные единицы образовательного процесса, через различные виды детской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Таким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получается целостный, а не разбитый на части образовательный процесс. Это позволяет ребенку «прожить» тему в разных видах деятельности, не испытывая сложности перехода от предмета к предмету, усвоить больший объем информации, осмыслить связи между предметами и явлениями. </a:t>
            </a:r>
          </a:p>
          <a:p>
            <a:pPr lvl="0" algn="just"/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67544" y="16366"/>
            <a:ext cx="842493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патриотического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через приобщение к истории города, знакомство с его настоящим и прошлым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/>
              <a:t>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детей о родном городе (историческое прошлое, достопримечательности,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символика);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своем родном крае, своей малой родине на основе приобщения к родной природе, культуре, традициям.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познавательную и речевую активность детей в разных видах деятельности; побуждать к развитию у детей творческого воображения, памяти, внимания;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любовь и гордость к своей малой родине; создание условий для самостоятельной игровой деятельности детей с макетами; обеспечение участия семьи в процессе творческого развития детей средствами макетирования.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5528" y="2924944"/>
            <a:ext cx="878740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Объединив процессы создания макета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с родным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городом, мы в процессе организованной проектной деятельности,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«Мой дом – мой город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«Мой любимый детский сад»,  «Район, в котором мы живем» и т.д. создали макеты–модули, посредством которых знакомились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достопримечательностями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обеспечили участие семей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творческого развития детей средствами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макетирования.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маловажное значение имеет развивающая предметно–пространственная среда. В группе  имеются необходимые атрибуты для организации и проведения сюжетно–ролевых игр, многообразие настольно–печатных и дидактических игр по ознакомлению с родным городом.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макеты для иванниковой\DSC00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8" y="195401"/>
            <a:ext cx="4315387" cy="24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АТТЕСТАЦИЯ\АТТЕСТАЦИЯ 13-14гг\аттестация Асланян\фото асланян\DSC09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33" y="205505"/>
            <a:ext cx="4393705" cy="247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60471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этап – предварительная работа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750" y="1040461"/>
            <a:ext cx="88235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сбор методической и художественной литературы по теме;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развивающей предметно–пространственной среды;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подбор дидактических игр;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личного опыта детей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(посещение мини-музея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ОУ, 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прогулок по территории детского сада, экскурсий по достопримечательностям родного города,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т.д.);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и сбор материала для создания макета.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макеты для иванниковой\DSC00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3241171" cy="42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АТТЕСТАЦИЯ\АТТЕСТАЦИЯ 13-14гг\аттестация Асланян\фото асланян\DSC0956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" t="4966" r="37852" b="2312"/>
          <a:stretch/>
        </p:blipFill>
        <p:spPr bwMode="auto">
          <a:xfrm>
            <a:off x="251520" y="3065919"/>
            <a:ext cx="4536504" cy="37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фото доу5\день города в доу 2018\день города в доу\DSC08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1"/>
            <a:ext cx="5494191" cy="34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фото доу5\выставка мой дворик\DSCN76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4" y="3717032"/>
            <a:ext cx="3711444" cy="29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то доу5\день города в доу 2018\день города в доу\DSC08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17032"/>
            <a:ext cx="5062143" cy="296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фото доу5\викторина\DSC0331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397"/>
          <a:stretch/>
        </p:blipFill>
        <p:spPr bwMode="auto">
          <a:xfrm>
            <a:off x="107504" y="116632"/>
            <a:ext cx="3312368" cy="345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доу5\фото для книги\DSC02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688445"/>
            <a:ext cx="3310755" cy="56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фото доу5\9 мая-2018\DSC07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" y="260648"/>
            <a:ext cx="540178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фото доу5\приемка участки 2019\DSC001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" y="3645024"/>
            <a:ext cx="5401784" cy="312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0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esktop\Иванникова на конкурс\иванникова 2019\DSC00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97" y="620688"/>
            <a:ext cx="5357363" cy="30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Иванникова на конкурс\иванникова 2019\DSC003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327038" cy="265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Иванникова на конкурс\иванникова 2019\DSC003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514576" cy="27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1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344850"/>
            <a:ext cx="8208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Второй этап – изготовление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основы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макета и наполнение его предметным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материалом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6580" y="1237402"/>
            <a:ext cx="3374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Продуктивная деятельность</a:t>
            </a:r>
          </a:p>
        </p:txBody>
      </p:sp>
      <p:pic>
        <p:nvPicPr>
          <p:cNvPr id="1027" name="Picture 3" descr="C:\Users\User\AppData\Local\Temp\Rar$DIa8504.34024\DSCN78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2429"/>
            <a:ext cx="5832648" cy="44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maam.ru/upload/blogs/detsad-163442-14924115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64270" b="8127"/>
          <a:stretch/>
        </p:blipFill>
        <p:spPr bwMode="auto">
          <a:xfrm>
            <a:off x="6372200" y="2332430"/>
            <a:ext cx="2556000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1269</TotalTime>
  <Words>662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169</cp:revision>
  <dcterms:created xsi:type="dcterms:W3CDTF">2017-01-18T17:08:11Z</dcterms:created>
  <dcterms:modified xsi:type="dcterms:W3CDTF">2019-09-19T07:44:58Z</dcterms:modified>
</cp:coreProperties>
</file>