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77" r:id="rId4"/>
    <p:sldId id="278" r:id="rId5"/>
    <p:sldId id="258" r:id="rId6"/>
    <p:sldId id="279" r:id="rId7"/>
    <p:sldId id="259" r:id="rId8"/>
    <p:sldId id="260" r:id="rId9"/>
    <p:sldId id="280" r:id="rId10"/>
    <p:sldId id="281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2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15" autoAdjust="0"/>
  </p:normalViewPr>
  <p:slideViewPr>
    <p:cSldViewPr>
      <p:cViewPr>
        <p:scale>
          <a:sx n="66" d="100"/>
          <a:sy n="66" d="100"/>
        </p:scale>
        <p:origin x="-14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C9C523-4A38-4237-BDF3-DE525E5EF618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ds03.infourok.ru/uploads/ex/0aa6/00028f2d-b12848b4/1/64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8" y="-177282"/>
            <a:ext cx="915718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564904"/>
            <a:ext cx="5073824" cy="1222375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Выполнила: Иванникова Н.А. воспитатель МДОУ д/с комбинированного вида № 5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Узловского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района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1/1TnPvbwk7A8aOxUQhRJgf9BjqdZoHcGVF4p32X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9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Игра «Четвертый лишний»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Содержимое 3" descr="93f164f0d418b9f76c6cd23823d64b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2592288" cy="2880321"/>
          </a:xfrm>
        </p:spPr>
      </p:pic>
      <p:pic>
        <p:nvPicPr>
          <p:cNvPr id="5" name="Рисунок 4" descr="depositphotos_88034416-stock-illustration-cute-fox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769269"/>
            <a:ext cx="2880320" cy="2736303"/>
          </a:xfrm>
          <a:prstGeom prst="rect">
            <a:avLst/>
          </a:prstGeom>
        </p:spPr>
      </p:pic>
      <p:pic>
        <p:nvPicPr>
          <p:cNvPr id="6" name="Рисунок 5" descr="114924555_large____1s__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980728"/>
            <a:ext cx="2535463" cy="2524597"/>
          </a:xfrm>
          <a:prstGeom prst="rect">
            <a:avLst/>
          </a:prstGeom>
        </p:spPr>
      </p:pic>
      <p:pic>
        <p:nvPicPr>
          <p:cNvPr id="7" name="Рисунок 6" descr="schenok-s-osheynik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21383"/>
            <a:ext cx="295706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sekomie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692" y="4176464"/>
            <a:ext cx="3101349" cy="2276872"/>
          </a:xfrm>
        </p:spPr>
      </p:pic>
      <p:pic>
        <p:nvPicPr>
          <p:cNvPr id="5" name="Рисунок 4" descr="img_56e6619406e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620" y="0"/>
            <a:ext cx="4345380" cy="3240360"/>
          </a:xfrm>
          <a:prstGeom prst="rect">
            <a:avLst/>
          </a:prstGeom>
        </p:spPr>
      </p:pic>
      <p:pic>
        <p:nvPicPr>
          <p:cNvPr id="6" name="Рисунок 5" descr="s120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645024"/>
            <a:ext cx="3231433" cy="2808312"/>
          </a:xfrm>
          <a:prstGeom prst="rect">
            <a:avLst/>
          </a:prstGeom>
        </p:spPr>
      </p:pic>
      <p:pic>
        <p:nvPicPr>
          <p:cNvPr id="7" name="Рисунок 6" descr="img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76672"/>
            <a:ext cx="3341502" cy="2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edf44748632e5629e75f5ad72cd1e9a--spring-tree-tree-de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2201" y="3490686"/>
            <a:ext cx="2650763" cy="2989312"/>
          </a:xfrm>
        </p:spPr>
      </p:pic>
      <p:pic>
        <p:nvPicPr>
          <p:cNvPr id="5" name="Рисунок 4" descr="dlya_detey_pro_berezu_2_25093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01213"/>
            <a:ext cx="3312368" cy="2639755"/>
          </a:xfrm>
          <a:prstGeom prst="rect">
            <a:avLst/>
          </a:prstGeom>
        </p:spPr>
      </p:pic>
      <p:pic>
        <p:nvPicPr>
          <p:cNvPr id="6" name="Рисунок 5" descr="fff7aa8e647b0b9c9831e215f3b5d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2657"/>
            <a:ext cx="3276121" cy="2952328"/>
          </a:xfrm>
          <a:prstGeom prst="rect">
            <a:avLst/>
          </a:prstGeom>
        </p:spPr>
      </p:pic>
      <p:pic>
        <p:nvPicPr>
          <p:cNvPr id="7" name="Рисунок 6" descr="istockphoto-537814452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39" y="4149079"/>
            <a:ext cx="3168353" cy="233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292496" cy="3284984"/>
          </a:xfrm>
        </p:spPr>
      </p:pic>
      <p:pic>
        <p:nvPicPr>
          <p:cNvPr id="5" name="Рисунок 4" descr="8ff429b6c8865025a8b3f27535aafab3--image-clipart-preschool-craf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474" y="3684340"/>
            <a:ext cx="3240502" cy="2741611"/>
          </a:xfrm>
          <a:prstGeom prst="rect">
            <a:avLst/>
          </a:prstGeom>
        </p:spPr>
      </p:pic>
      <p:pic>
        <p:nvPicPr>
          <p:cNvPr id="6" name="Рисунок 5" descr="hello_html_5971d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474" y="260648"/>
            <a:ext cx="3067029" cy="2520280"/>
          </a:xfrm>
          <a:prstGeom prst="rect">
            <a:avLst/>
          </a:prstGeom>
        </p:spPr>
      </p:pic>
      <p:pic>
        <p:nvPicPr>
          <p:cNvPr id="7" name="Рисунок 6" descr="32161_html_m37e02f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717032"/>
            <a:ext cx="3613305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-155_4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123" y="476672"/>
            <a:ext cx="3615901" cy="2636912"/>
          </a:xfrm>
        </p:spPr>
      </p:pic>
      <p:pic>
        <p:nvPicPr>
          <p:cNvPr id="5" name="Рисунок 4" descr="41858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3085760" cy="2564904"/>
          </a:xfrm>
          <a:prstGeom prst="rect">
            <a:avLst/>
          </a:prstGeom>
        </p:spPr>
      </p:pic>
      <p:pic>
        <p:nvPicPr>
          <p:cNvPr id="6" name="Рисунок 5" descr="432711_798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489424"/>
            <a:ext cx="3230396" cy="2204864"/>
          </a:xfrm>
          <a:prstGeom prst="rect">
            <a:avLst/>
          </a:prstGeom>
        </p:spPr>
      </p:pic>
      <p:pic>
        <p:nvPicPr>
          <p:cNvPr id="7" name="Рисунок 6" descr="200439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6000" y="3489424"/>
            <a:ext cx="3491880" cy="256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68660"/>
            <a:ext cx="3734490" cy="2520280"/>
          </a:xfrm>
        </p:spPr>
      </p:pic>
      <p:pic>
        <p:nvPicPr>
          <p:cNvPr id="5" name="Рисунок 4" descr="CL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510" y="188640"/>
            <a:ext cx="3685465" cy="2520280"/>
          </a:xfrm>
          <a:prstGeom prst="rect">
            <a:avLst/>
          </a:prstGeom>
        </p:spPr>
      </p:pic>
      <p:pic>
        <p:nvPicPr>
          <p:cNvPr id="6" name="Рисунок 5" descr="s1200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77072"/>
            <a:ext cx="3657607" cy="2376264"/>
          </a:xfrm>
          <a:prstGeom prst="rect">
            <a:avLst/>
          </a:prstGeom>
        </p:spPr>
      </p:pic>
      <p:pic>
        <p:nvPicPr>
          <p:cNvPr id="7" name="Рисунок 6" descr="280d6039bd7ae58b07c5abe1042503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221" y="4077072"/>
            <a:ext cx="376677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Задание на звуковую культуру речи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060848"/>
            <a:ext cx="7715200" cy="301116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Из чего состоит ваша речь?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Из чего состоят предложения?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Из чего состоят слова?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Из чего состоят слоги?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856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Дидактическая игра «Рассыпанное слово»</a:t>
            </a:r>
            <a:endParaRPr lang="ru-RU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26815"/>
            <a:ext cx="8100392" cy="5631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Назовите слова со звуком «К»</a:t>
            </a:r>
            <a:endParaRPr lang="ru-RU" sz="3600" b="1" dirty="0"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Содержимое 3" descr="9540be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4117" y="1470545"/>
            <a:ext cx="4601316" cy="4755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p/PVhYfjbqBGZMdgauT4Kv9n1wzt5JDNisFHrO0WIpoR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857" y="6027003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Остров «Отвечай-ка</a:t>
            </a:r>
            <a:r>
              <a:rPr lang="ru-RU" sz="4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8535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Назовите слова со звуком «С»</a:t>
            </a:r>
            <a:endParaRPr lang="ru-RU" sz="3600" b="1" dirty="0"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" name="Содержимое 4" descr="39755d7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5671" y="1447800"/>
            <a:ext cx="357820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Назовите слова со звуком «Р»</a:t>
            </a:r>
            <a:endParaRPr lang="ru-RU" sz="3600" b="1" dirty="0"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Содержимое 3" descr="ef487f3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00808"/>
            <a:ext cx="375766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 доу5\территория ДОУ - 2018\DSCN8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517232"/>
            <a:ext cx="6131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ДЕТСКИЙ САД № 5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3277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      </a:t>
            </a:r>
            <a:r>
              <a:rPr lang="ru-RU" sz="6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     за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внимание!  </a:t>
            </a:r>
            <a:endParaRPr lang="ru-RU" sz="6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freepik.com/free-vector/_23-2147621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Остров «Угадай-ка</a:t>
            </a:r>
            <a:r>
              <a:rPr lang="ru-RU" sz="4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9871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34183/4c2c9e75-5707-4ade-9263-4aab0b4f68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5" y="0"/>
            <a:ext cx="548301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Остров</a:t>
            </a:r>
            <a:r>
              <a:rPr lang="ru-RU" sz="4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«Геометрических фигур»</a:t>
            </a:r>
            <a:endParaRPr lang="ru-RU" sz="4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7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66" y="-1489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Дидактическая игра «Что где находится?»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Rectangle_examp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848" y="4928192"/>
            <a:ext cx="3275856" cy="1790374"/>
          </a:xfrm>
          <a:prstGeom prst="rect">
            <a:avLst/>
          </a:prstGeom>
        </p:spPr>
      </p:pic>
      <p:sp>
        <p:nvSpPr>
          <p:cNvPr id="3" name="AutoShape 2" descr="https://img2.ask.ru/answers/16000000/15394000/153932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img2.ask.ru/answers/16000000/15394000/153932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img2.ask.ru/answers/16000000/15394000/153932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i1.wp.com/maam.ru/upload/blogs/detsad-370256-1443079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907582" cy="23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moree.de/wp-content/uploads/2014/04/15-12-01-Red-Cush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1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graycell.ru/picture/big/kvadr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37114"/>
            <a:ext cx="2551448" cy="25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pro-color.ru/wa-data/public/shop/products/76/09/976/images/7037/7037.750x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79" y="2476325"/>
            <a:ext cx="2157302" cy="21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091f/0005122e-1c869cf2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b="308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3946" y="5949279"/>
            <a:ext cx="7996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Остров </a:t>
            </a: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«Посчитай -ка»</a:t>
            </a:r>
            <a:endParaRPr lang="ru-RU" sz="4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0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4200" y="1340768"/>
            <a:ext cx="7818072" cy="4691608"/>
          </a:xfrm>
        </p:spPr>
        <p:txBody>
          <a:bodyPr>
            <a:normAutofit/>
          </a:bodyPr>
          <a:lstStyle/>
          <a:p>
            <a:r>
              <a:rPr lang="ru-RU" dirty="0" smtClean="0"/>
              <a:t>Счет от 1 до 10</a:t>
            </a:r>
          </a:p>
          <a:p>
            <a:r>
              <a:rPr lang="ru-RU" dirty="0" smtClean="0"/>
              <a:t>Счет от 10 до 1</a:t>
            </a:r>
          </a:p>
          <a:p>
            <a:r>
              <a:rPr lang="ru-RU" dirty="0" smtClean="0"/>
              <a:t>Назовите самое маленькое число</a:t>
            </a:r>
          </a:p>
          <a:p>
            <a:r>
              <a:rPr lang="ru-RU" dirty="0" smtClean="0"/>
              <a:t>Назовите  самое большое число</a:t>
            </a:r>
          </a:p>
          <a:p>
            <a:r>
              <a:rPr lang="ru-RU" dirty="0" smtClean="0"/>
              <a:t>Какое число больше 5 на1?</a:t>
            </a:r>
          </a:p>
          <a:p>
            <a:r>
              <a:rPr lang="ru-RU" dirty="0" smtClean="0"/>
              <a:t>Какое число меньше 4 на 1?</a:t>
            </a:r>
          </a:p>
          <a:p>
            <a:r>
              <a:rPr lang="ru-RU" dirty="0" smtClean="0"/>
              <a:t>Назовите все числа, которые больше 5</a:t>
            </a:r>
          </a:p>
          <a:p>
            <a:r>
              <a:rPr lang="ru-RU" dirty="0" smtClean="0"/>
              <a:t>Назовите все числа, которые меньше5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4786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Посчитай 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 1 до 10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034" y="116632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Дидактическая игра «Назови соседей»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785261250e9ccae3980be85734261d9--maria-jose-math-numb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13513"/>
            <a:ext cx="1798320" cy="2304256"/>
          </a:xfrm>
        </p:spPr>
      </p:pic>
      <p:pic>
        <p:nvPicPr>
          <p:cNvPr id="5" name="Рисунок 4" descr="b942ec5cf7d62d5aee533260a60d37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189" y="2013513"/>
            <a:ext cx="1802946" cy="2304255"/>
          </a:xfrm>
          <a:prstGeom prst="rect">
            <a:avLst/>
          </a:prstGeom>
        </p:spPr>
      </p:pic>
      <p:pic>
        <p:nvPicPr>
          <p:cNvPr id="6" name="Рисунок 5" descr="3e53c14c3d1c5c2a94928d6dcf36cea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085521"/>
            <a:ext cx="1630370" cy="2160240"/>
          </a:xfrm>
          <a:prstGeom prst="rect">
            <a:avLst/>
          </a:prstGeom>
        </p:spPr>
      </p:pic>
      <p:pic>
        <p:nvPicPr>
          <p:cNvPr id="7" name="Рисунок 6" descr="6096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8135" y="3127644"/>
            <a:ext cx="1385296" cy="758077"/>
          </a:xfrm>
          <a:prstGeom prst="rect">
            <a:avLst/>
          </a:prstGeom>
        </p:spPr>
      </p:pic>
      <p:pic>
        <p:nvPicPr>
          <p:cNvPr id="8" name="Рисунок 7" descr="6096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5848" y="3165641"/>
            <a:ext cx="1368152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593737/3f3813da-cf89-4145-8815-636469baa008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922" r="12198" b="884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63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629</TotalTime>
  <Words>170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Выполнила: Иванникова Н.А. воспитатель МДОУ д/с комбинированного вида № 5 Узловского района</vt:lpstr>
      <vt:lpstr>Презентация PowerPoint</vt:lpstr>
      <vt:lpstr>Презентация PowerPoint</vt:lpstr>
      <vt:lpstr>Презентация PowerPoint</vt:lpstr>
      <vt:lpstr>Дидактическая игра «Что где находится?»</vt:lpstr>
      <vt:lpstr>Презентация PowerPoint</vt:lpstr>
      <vt:lpstr>Презентация PowerPoint</vt:lpstr>
      <vt:lpstr>Дидактическая игра «Назови соседей»</vt:lpstr>
      <vt:lpstr>Презентация PowerPoint</vt:lpstr>
      <vt:lpstr>Презентация PowerPoint</vt:lpstr>
      <vt:lpstr>        Игра «Четвертый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звуковую культуру речи</vt:lpstr>
      <vt:lpstr>    Дидактическая игра «Рассыпанное слово»</vt:lpstr>
      <vt:lpstr>        Назовите слова со звуком «К»</vt:lpstr>
      <vt:lpstr>        Назовите слова со звуком «С»</vt:lpstr>
      <vt:lpstr>       Назовите слова со звуком «Р»</vt:lpstr>
      <vt:lpstr>Презентация PowerPoint</vt:lpstr>
      <vt:lpstr>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User</cp:lastModifiedBy>
  <cp:revision>54</cp:revision>
  <dcterms:created xsi:type="dcterms:W3CDTF">2019-05-19T11:49:52Z</dcterms:created>
  <dcterms:modified xsi:type="dcterms:W3CDTF">2020-07-17T09:20:30Z</dcterms:modified>
</cp:coreProperties>
</file>