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1" r:id="rId4"/>
    <p:sldId id="268" r:id="rId5"/>
    <p:sldId id="256" r:id="rId6"/>
    <p:sldId id="257" r:id="rId7"/>
    <p:sldId id="258" r:id="rId8"/>
    <p:sldId id="259" r:id="rId9"/>
    <p:sldId id="260" r:id="rId10"/>
    <p:sldId id="263" r:id="rId11"/>
    <p:sldId id="265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6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7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8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8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3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7097-F795-41B9-A5F1-3E2E561E439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8C02-771A-4D8C-A6C5-813AAB3C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471" y="692696"/>
            <a:ext cx="88649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Зимняя универсиада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2019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mtdata.ru/u13/photo5779/20528526164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246090" cy="292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2019.ru/wp-content/uploads/2018/12/c059219026f0a3ed45e63aeaa5c9a0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6" y="3056131"/>
            <a:ext cx="4212102" cy="2809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7792" y="5986307"/>
            <a:ext cx="4129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Выполнила: Козлова О.С.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5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704856" cy="359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Сибирская лайка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по мнению организаторов, это по-настоящему зимний и родной символ, который является олицетворением дружелюбия, верности, радости и неукротимой энергии.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Кроме того, имя звучание имени U-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Laika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(Ю-Лайка) созвучно английскому слову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like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лайк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), которое часто употребляет в повседневном общении молодежь со всего мира.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AutoShape 2" descr="https://topsto-crimea.ru/images/thumbnails/1050/800/detailed/658/1537957222.0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opsto-crimea.ru/images/thumbnails/1050/800/detailed/658/1537957222.028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fkrskskate.ru/wp-content/uploads/2018/11/%D0%BB%D0%B0%D0%B9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240360" cy="26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0623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Обязательная спортивная программа предстоящей Универсиады традиционно включает в себя такие дисциплины: горнолыжный спорт; биатлон; шорт-трек; лыжные гонки; хоккей; сноуборд; фигурное катание; керлинг. В рамках дополнительной программы будут представлены также хоккей с мячом, фристайл и спортивное ориентирование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524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Спортивная программа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Спартакиады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Banner double 1200x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853205"/>
            <a:ext cx="8352928" cy="12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monetnik.ru/storage/market-lot/28/67/103628/306164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8568" r="6788" b="8218"/>
          <a:stretch/>
        </p:blipFill>
        <p:spPr bwMode="auto">
          <a:xfrm>
            <a:off x="395536" y="620688"/>
            <a:ext cx="8424936" cy="59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DsCOdyyW4AAq1v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4128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0740" y="1052736"/>
            <a:ext cx="60163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81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84887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2019 году в Красноярске проходит первая в российской истории Зимняя Универсиада – масштабные соревнования для спортсменов-студентов международного уровня. Местом ее проведения не зря выбран географический центр Сибирского края, ведь именно здесь можно в полной мере ощутить зиму и заняться любыми зимними спортивными дисциплинами.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078" name="Picture 6" descr="Info block photo text ÐÐµÐ· Ð¸Ð¼ÐµÐ½Ð¸ 1ÐÐ¾Ð½ÑÐ°Ð¶Ð½Ð°Ñ Ð¾Ð±Ð»Ð°ÑÑÑ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82882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ws.ru/storage/news/73eeab7a965947d3ed4e2841f1e2b274/3a9650b7-31f9-45d3-893f-1e1cb82c7e3d_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1" y="620688"/>
            <a:ext cx="8724941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933056"/>
            <a:ext cx="67687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Универсиада – уникальный интернациональный праздник молодости и спорта. Язык спорта понятен каждому, он объединяет народы и поколения. На время Студенческих игр в г. Красноярск приехали тысячи зрителей и спортсменов со всего мира.</a:t>
            </a:r>
            <a:r>
              <a:rPr lang="ru-RU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ondshipulina.ru/files/news/post/18/800x800/946/bb_eo_dlya_subektov_stranica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2314" r="14772" b="17199"/>
          <a:stretch/>
        </p:blipFill>
        <p:spPr bwMode="auto">
          <a:xfrm>
            <a:off x="2627784" y="548680"/>
            <a:ext cx="3816424" cy="33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231" y="692696"/>
            <a:ext cx="7848872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будет третья по счету универсиада для России, но предыдущие соревнования были летними и проходили в 1973 г. в Москве и в 2013 г. в Казани.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Соревнования, которые организуются каждые 2 года, считаются студенческим аналогом Олимпиады и вторым по важности мероприятием в мировом спорте.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xn----7sbbajmca0all6a6aoic4v.xn--p1ai/uploads/posts/2018-08/1535457399_vdoqzzijc3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399456" cy="293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217"/>
            <a:ext cx="2287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огня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9808" y="38610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огня XXIX Всемирной зимней универсиады 2019 года стартовала 20 сентября 2018 года, в Международный день студенческого спорта, в итальянском Турине, где прошла торжественная церемония зажжения огня Зимней универсиады-2019.  </a:t>
            </a:r>
          </a:p>
        </p:txBody>
      </p:sp>
      <p:pic>
        <p:nvPicPr>
          <p:cNvPr id="4098" name="Picture 2" descr="https://info-vsem.ru/wp-content/uploads/2018/10/v_almaty_proydet_eta_1537334173-1068x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968552" cy="279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735" y="1085503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5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основе логотипа лежит первый символ слова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Universiade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а также 5 звезд FISU и текстовые надписи, указывающие на дату открытия и тот факт, что столицей зимней универсиады будет г. Красноярск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69847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</a:pPr>
            <a:r>
              <a:rPr lang="ru-RU" sz="2400" b="1" u="sng" spc="-2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Логотип и слоганы студенческих спортивных игр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имвол Универсиады 2019 года в Красноярс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8923"/>
            <a:ext cx="64807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7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8194" y="343239"/>
            <a:ext cx="55224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u="sng" spc="-25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Талисман универсиады 2019 года</a:t>
            </a:r>
            <a:endParaRPr lang="ru-RU" sz="2800" u="sng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732" y="5168537"/>
            <a:ext cx="7632848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00"/>
              </a:lnSpc>
              <a:spcAft>
                <a:spcPts val="15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результатам открытого интернет-голосования талисманом XXIX Всемирных студенческих спортивных игр стала U-Лайка. 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g2019.ru/wp-content/uploads/2018/12/c059219026f0a3ed45e63aeaa5c9a0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1" y="1054732"/>
            <a:ext cx="5470949" cy="364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¡Ð¸Ð¼Ð²Ð¾Ð» Ð£Ð½Ð¸Ð²ÐµÑÑÐ¸Ð°Ð´Ñ 2019 Ð³Ð¾Ð´Ð° Ð² ÐÑÐ°ÑÐ½Ð¾ÑÑÑÐº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9896"/>
            <a:ext cx="7992887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11258" y="5733256"/>
            <a:ext cx="182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Собака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U-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Laika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779422"/>
            <a:ext cx="298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Б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елый медвежонок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Ursik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dirty="0" smtClean="0">
                <a:solidFill>
                  <a:srgbClr val="30303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731686"/>
            <a:ext cx="172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Л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ось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YOU’r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ok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Dasha</cp:lastModifiedBy>
  <cp:revision>15</cp:revision>
  <dcterms:created xsi:type="dcterms:W3CDTF">2019-02-17T05:21:39Z</dcterms:created>
  <dcterms:modified xsi:type="dcterms:W3CDTF">2019-03-11T15:22:09Z</dcterms:modified>
</cp:coreProperties>
</file>