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D9C5-F0A8-445C-8BB1-3B103A85ACDE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AB06-7423-4B86-9BD5-5F4E03D9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4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D9C5-F0A8-445C-8BB1-3B103A85ACDE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AB06-7423-4B86-9BD5-5F4E03D9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4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D9C5-F0A8-445C-8BB1-3B103A85ACDE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AB06-7423-4B86-9BD5-5F4E03D9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5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D9C5-F0A8-445C-8BB1-3B103A85ACDE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AB06-7423-4B86-9BD5-5F4E03D9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9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D9C5-F0A8-445C-8BB1-3B103A85ACDE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AB06-7423-4B86-9BD5-5F4E03D9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0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D9C5-F0A8-445C-8BB1-3B103A85ACDE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AB06-7423-4B86-9BD5-5F4E03D9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6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D9C5-F0A8-445C-8BB1-3B103A85ACDE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AB06-7423-4B86-9BD5-5F4E03D9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9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D9C5-F0A8-445C-8BB1-3B103A85ACDE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AB06-7423-4B86-9BD5-5F4E03D9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8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D9C5-F0A8-445C-8BB1-3B103A85ACDE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AB06-7423-4B86-9BD5-5F4E03D9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2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D9C5-F0A8-445C-8BB1-3B103A85ACDE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AB06-7423-4B86-9BD5-5F4E03D9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8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D9C5-F0A8-445C-8BB1-3B103A85ACDE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AB06-7423-4B86-9BD5-5F4E03D9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9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D9C5-F0A8-445C-8BB1-3B103A85ACDE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FAB06-7423-4B86-9BD5-5F4E03D9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ru.wikipedia.org/wiki/%D0%A4%D0%B0%D0%B9%D0%BB:RIAN_archive_8772_Hungary_vs_Holland_water_polo_match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322340" cy="249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31527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538" y="342900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Выполнила: инструктор по физической культуре</a:t>
            </a:r>
          </a:p>
          <a:p>
            <a:r>
              <a:rPr lang="ru-RU" b="1" i="1" dirty="0" smtClean="0"/>
              <a:t>Козлова О.С.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0943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842992" cy="15144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КОННЫЙ СПОРТ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(ПУШБОЛ)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онный футбо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060848"/>
            <a:ext cx="6228184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ll_good800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61999"/>
            <a:ext cx="230425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26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399" y="162880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6">
                    <a:lumMod val="75000"/>
                  </a:schemeClr>
                </a:solidFill>
              </a:rPr>
              <a:t>История возникновения мяча</a:t>
            </a:r>
            <a:endParaRPr lang="ru-RU" sz="7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4140968" cy="9807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МЯЧ ИЗ КАМНЯ</a:t>
            </a:r>
            <a:endParaRPr lang="ru-RU" sz="3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6215338"/>
            <a:ext cx="5220072" cy="6206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МЯЧ ИЗ ТРАВЫ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75009" y="3444958"/>
            <a:ext cx="4644008" cy="7647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МЯЧИ ИЗ БЕРЕСТЫ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http://eosof.ru/early/egypt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29878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trozo.ru/wp-content/uploads/2010/02/1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2656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s640x4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9612" y="29479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6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21088"/>
            <a:ext cx="5698976" cy="2132856"/>
          </a:xfrm>
        </p:spPr>
        <p:txBody>
          <a:bodyPr>
            <a:normAutofit/>
          </a:bodyPr>
          <a:lstStyle/>
          <a:p>
            <a:r>
              <a:rPr lang="ru-RU" b="1" dirty="0" smtClean="0"/>
              <a:t>МЯЧ ИЗ ДЕРЕВА, КОЖИ И ПАПИРУСА. </a:t>
            </a:r>
            <a:endParaRPr lang="ru-RU" b="1" dirty="0"/>
          </a:p>
        </p:txBody>
      </p:sp>
      <p:pic>
        <p:nvPicPr>
          <p:cNvPr id="5" name="Рисунок 4" descr="http://www.karapuziki.kz/razvivauschie_igry_s_myachom/igry_s_myachom_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749" y="980728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458112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09998" y="-171400"/>
            <a:ext cx="4320480" cy="16288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МЯЧ ИЗ     ТРОСТНИКА.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300px-Sepak_Takr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3473" y="1628800"/>
            <a:ext cx="3810000" cy="298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00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8904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МЯЧИ ТЕМАРИ СДЕЛАННЫЕ ИЗ ДЕРЕВА И ОБШИТЫЕ НИТЬЮ.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temari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700808"/>
            <a:ext cx="7266423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18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РАЗНООБРАЗИЕ МЯЧЕЙ В СОВРЕМЕННОМ МИРЕ.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664b03e109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59" y="2061656"/>
            <a:ext cx="3275856" cy="439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пп.jpe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940152" y="1532933"/>
            <a:ext cx="2843808" cy="209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тиь.jpe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6156176" y="3933056"/>
            <a:ext cx="2880320" cy="2535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сав.jpe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531415" y="3645024"/>
            <a:ext cx="2301503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ьдщ.jpeg"/>
          <p:cNvPicPr>
            <a:picLocks noGrp="1" noChangeAspect="1"/>
          </p:cNvPicPr>
          <p:nvPr isPhoto="1"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3528662" y="1677211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87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67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Талисманы чемпионатов мира по футболу</a:t>
            </a:r>
            <a:br>
              <a:rPr lang="ru-RU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Талисманы чемпионатов мира по футбол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6111"/>
            <a:ext cx="8535551" cy="5193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Англия 1966 Львенок Вилли</a:t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 descr="Англия 1966 Львенок Вил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40971"/>
            <a:ext cx="5143500" cy="514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78" y="9985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2. Мексика 1970 Мальчик </a:t>
            </a:r>
            <a:r>
              <a:rPr lang="ru-RU" dirty="0" err="1"/>
              <a:t>Хуанито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434" name="Picture 2" descr="Мексика 1970 Мальчик Хуани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53" y="1268760"/>
            <a:ext cx="6953250" cy="4629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40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78" y="681497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3. ФРГ 1974 Мальчишки Тип и Топ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ФРГ 1974 Мальчишки Тип и То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953250" cy="4629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905351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6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78" y="9359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4. Аргентина 1978 Мальчик </a:t>
            </a:r>
            <a:r>
              <a:rPr lang="ru-RU" dirty="0" err="1"/>
              <a:t>Гаучито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Аргентина 1978 Мальчик Гаучи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53" y="1168650"/>
            <a:ext cx="6953250" cy="4476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4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78" y="443129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5. 1982 Испания Апельсин </a:t>
            </a:r>
            <a:r>
              <a:rPr lang="ru-RU" dirty="0" err="1"/>
              <a:t>Наранхито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1982 Испания Апельсин Наранхи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953250" cy="4124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78" y="443129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6. Мексика 1986 Перчик Пике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Мексика 1986 Перчик Пи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268760"/>
            <a:ext cx="597217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78" y="443129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7. Италия 1990 Человек-куб </a:t>
            </a:r>
            <a:r>
              <a:rPr lang="ru-RU" dirty="0" err="1"/>
              <a:t>Чао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Италия 1990 Человек-куб Ча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000667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78" y="443129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8. США 1994 Пес </a:t>
            </a:r>
            <a:r>
              <a:rPr lang="ru-RU" dirty="0" err="1"/>
              <a:t>Страйкер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США 1994 Пес Страйк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953250" cy="3905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7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78" y="681497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9. Франция 1998 Петух </a:t>
            </a:r>
            <a:r>
              <a:rPr lang="ru-RU" dirty="0" err="1"/>
              <a:t>Футикс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Франция 1998 Петух Футик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49638"/>
            <a:ext cx="6953250" cy="3914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78" y="681497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10. Корея, Япония 2002 Инопланетяне </a:t>
            </a:r>
            <a:r>
              <a:rPr lang="ru-RU" dirty="0" err="1"/>
              <a:t>Ато</a:t>
            </a:r>
            <a:r>
              <a:rPr lang="ru-RU" dirty="0"/>
              <a:t>, </a:t>
            </a:r>
            <a:r>
              <a:rPr lang="ru-RU" dirty="0" err="1"/>
              <a:t>Каз</a:t>
            </a:r>
            <a:r>
              <a:rPr lang="ru-RU" dirty="0"/>
              <a:t> и Ник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Корея, Япония 2002 Инопланетяне Ато, Каз и Ник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667500" cy="3752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4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78" y="681497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11. Германия 2006 Лев Голиаф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Германия 2006 Лев Голиаф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105525" cy="5076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6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78" y="455705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12. ЮАР 2010 Леопард </a:t>
            </a:r>
            <a:r>
              <a:rPr lang="ru-RU" dirty="0" err="1"/>
              <a:t>Закуми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ЮАР 2010 Леопард Закуми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78" y="681497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13. Бразилия 2014 Броненосец </a:t>
            </a:r>
            <a:r>
              <a:rPr lang="ru-RU" dirty="0" err="1"/>
              <a:t>Фулеко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0" name="Picture 2" descr="Бразилия 2014 Броненосец Фулеко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53" y="1772816"/>
            <a:ext cx="6953250" cy="3895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346672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ФУТБОЛ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277744077_futb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556792"/>
            <a:ext cx="4866184" cy="4874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63287227_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102296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1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78" y="9359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14. Россия 2018 Волк </a:t>
            </a:r>
            <a:r>
              <a:rPr lang="ru-RU" dirty="0" err="1"/>
              <a:t>Забивака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Россия 2018 Волк Забивака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78" y="1387725"/>
            <a:ext cx="7729643" cy="4489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78" y="9359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isportant.com/mini_outside.php?img=3b812b68f051d2865147c0d846cc8d25&amp;w=720&amp;h=360&amp;ID=1564693&amp;autosize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82" y="1402053"/>
            <a:ext cx="7128792" cy="4009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3686" y="548680"/>
            <a:ext cx="643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Кубок ЧМ по футболу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78" y="9359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http://matchrussia.ru/wp-content/uploads/2017/05/novye_stadiony_i_ih_vmestiteln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27" y="260647"/>
            <a:ext cx="7184289" cy="431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78" y="9359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s://betonmobile.ru/wp-content/uploads/2017/08/9846516984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4" t="489" r="27375" b="9460"/>
          <a:stretch/>
        </p:blipFill>
        <p:spPr bwMode="auto">
          <a:xfrm>
            <a:off x="2987824" y="427038"/>
            <a:ext cx="4197341" cy="44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5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-21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229600" cy="1714202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r>
              <a:rPr lang="ru-RU" sz="96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96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96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9600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9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402832" cy="7829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БАСКЕТБОЛ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b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4211960" cy="518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palding-400x3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096993"/>
            <a:ext cx="338437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521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546848" cy="8640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ВОЛЕЙБОЛ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06296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348880"/>
            <a:ext cx="4586199" cy="430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630volley_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268760"/>
            <a:ext cx="2965289" cy="2837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0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184576" cy="11543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   ГАНДБОЛ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(РУЧНОЙ МЯЧ)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9-gandb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4139952" cy="509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772816"/>
            <a:ext cx="295232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915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2736304" cy="9247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РЕГБИ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rugby 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759362"/>
            <a:ext cx="4176464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479493"/>
            <a:ext cx="2843109" cy="213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79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4752528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ВОДНОЕ ПОЛО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еш.jpe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11560" y="1556792"/>
            <a:ext cx="2952328" cy="231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upload.wikimedia.org/wikipedia/commons/thumb/7/7d/RIAN_archive_8772_Hungary_vs_Holland_water_polo_match.jpg/300px-RIAN_archive_8772_Hungary_vs_Holland_water_polo_match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9101" y="1844824"/>
            <a:ext cx="5148064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95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610744" cy="10103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МОТОБОЛ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Современный Мотобо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756" y="1988840"/>
            <a:ext cx="5881244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63287227_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484784"/>
            <a:ext cx="1539552" cy="15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150</Words>
  <Application>Microsoft Office PowerPoint</Application>
  <PresentationFormat>Экран (4:3)</PresentationFormat>
  <Paragraphs>55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ФУТБОЛ</vt:lpstr>
      <vt:lpstr>БАСКЕТБОЛ</vt:lpstr>
      <vt:lpstr>ВОЛЕЙБОЛ</vt:lpstr>
      <vt:lpstr>    ГАНДБОЛ (РУЧНОЙ МЯЧ)</vt:lpstr>
      <vt:lpstr>РЕГБИ</vt:lpstr>
      <vt:lpstr>ВОДНОЕ ПОЛО</vt:lpstr>
      <vt:lpstr>МОТОБОЛ</vt:lpstr>
      <vt:lpstr>КОННЫЙ СПОРТ      (ПУШБОЛ)</vt:lpstr>
      <vt:lpstr>История возникновения мяча</vt:lpstr>
      <vt:lpstr>МЯЧ ИЗ КАМНЯ</vt:lpstr>
      <vt:lpstr>МЯЧ ИЗ ДЕРЕВА, КОЖИ И ПАПИРУСА. </vt:lpstr>
      <vt:lpstr>МЯЧИ ТЕМАРИ СДЕЛАННЫЕ ИЗ ДЕРЕВА И ОБШИТЫЕ НИТЬЮ.</vt:lpstr>
      <vt:lpstr>РАЗНООБРАЗИЕ МЯЧЕЙ В СОВРЕМЕННОМ МИРЕ.</vt:lpstr>
      <vt:lpstr>Талисманы чемпионатов мира по футболу </vt:lpstr>
      <vt:lpstr>1. Англия 1966 Львенок Вилли </vt:lpstr>
      <vt:lpstr>2. Мексика 1970 Мальчик Хуанито  </vt:lpstr>
      <vt:lpstr> 3. ФРГ 1974 Мальчишки Тип и Топ  </vt:lpstr>
      <vt:lpstr> 4. Аргентина 1978 Мальчик Гаучито   </vt:lpstr>
      <vt:lpstr>5. 1982 Испания Апельсин Наранхито</vt:lpstr>
      <vt:lpstr>6. Мексика 1986 Перчик Пике </vt:lpstr>
      <vt:lpstr>7. Италия 1990 Человек-куб Чао</vt:lpstr>
      <vt:lpstr>8. США 1994 Пес Страйкер </vt:lpstr>
      <vt:lpstr>9. Франция 1998 Петух Футикс  </vt:lpstr>
      <vt:lpstr>10. Корея, Япония 2002 Инопланетяне Ато, Каз и Ник</vt:lpstr>
      <vt:lpstr>11. Германия 2006 Лев Голиаф </vt:lpstr>
      <vt:lpstr>12. ЮАР 2010 Леопард Закуми</vt:lpstr>
      <vt:lpstr>13. Бразилия 2014 Броненосец Фулеко </vt:lpstr>
      <vt:lpstr>14. Россия 2018 Волк Забивака  </vt:lpstr>
      <vt:lpstr>  </vt:lpstr>
      <vt:lpstr>  </vt:lpstr>
      <vt:lpstr>  </vt:lpstr>
      <vt:lpstr>Спасибо за внимание!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Dasha</cp:lastModifiedBy>
  <cp:revision>8</cp:revision>
  <dcterms:created xsi:type="dcterms:W3CDTF">2017-06-14T16:27:10Z</dcterms:created>
  <dcterms:modified xsi:type="dcterms:W3CDTF">2018-06-12T14:23:16Z</dcterms:modified>
</cp:coreProperties>
</file>