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84" r:id="rId15"/>
    <p:sldId id="270" r:id="rId16"/>
    <p:sldId id="269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5" r:id="rId31"/>
    <p:sldId id="286" r:id="rId32"/>
    <p:sldId id="287" r:id="rId33"/>
    <p:sldId id="288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683" autoAdjust="0"/>
  </p:normalViewPr>
  <p:slideViewPr>
    <p:cSldViewPr>
      <p:cViewPr varScale="1">
        <p:scale>
          <a:sx n="88" d="100"/>
          <a:sy n="88" d="100"/>
        </p:scale>
        <p:origin x="-146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30B91-B16F-4192-BC64-4C8D3C8C6276}" type="datetimeFigureOut">
              <a:rPr lang="ru-RU" smtClean="0"/>
              <a:t>13.12.2015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E18F3-C449-4DE8-B0B8-EF6FC526DB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4265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30B91-B16F-4192-BC64-4C8D3C8C6276}" type="datetimeFigureOut">
              <a:rPr lang="ru-RU" smtClean="0"/>
              <a:t>13.12.2015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E18F3-C449-4DE8-B0B8-EF6FC526DB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7185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30B91-B16F-4192-BC64-4C8D3C8C6276}" type="datetimeFigureOut">
              <a:rPr lang="ru-RU" smtClean="0"/>
              <a:t>13.12.2015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E18F3-C449-4DE8-B0B8-EF6FC526DB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9767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30B91-B16F-4192-BC64-4C8D3C8C6276}" type="datetimeFigureOut">
              <a:rPr lang="ru-RU" smtClean="0"/>
              <a:t>13.12.2015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E18F3-C449-4DE8-B0B8-EF6FC526DB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426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30B91-B16F-4192-BC64-4C8D3C8C6276}" type="datetimeFigureOut">
              <a:rPr lang="ru-RU" smtClean="0"/>
              <a:t>13.12.2015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E18F3-C449-4DE8-B0B8-EF6FC526DB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9033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30B91-B16F-4192-BC64-4C8D3C8C6276}" type="datetimeFigureOut">
              <a:rPr lang="ru-RU" smtClean="0"/>
              <a:t>13.12.2015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E18F3-C449-4DE8-B0B8-EF6FC526DB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2745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30B91-B16F-4192-BC64-4C8D3C8C6276}" type="datetimeFigureOut">
              <a:rPr lang="ru-RU" smtClean="0"/>
              <a:t>13.12.2015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E18F3-C449-4DE8-B0B8-EF6FC526DB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1812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30B91-B16F-4192-BC64-4C8D3C8C6276}" type="datetimeFigureOut">
              <a:rPr lang="ru-RU" smtClean="0"/>
              <a:t>13.12.2015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E18F3-C449-4DE8-B0B8-EF6FC526DB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7130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30B91-B16F-4192-BC64-4C8D3C8C6276}" type="datetimeFigureOut">
              <a:rPr lang="ru-RU" smtClean="0"/>
              <a:t>13.12.2015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E18F3-C449-4DE8-B0B8-EF6FC526DB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3257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30B91-B16F-4192-BC64-4C8D3C8C6276}" type="datetimeFigureOut">
              <a:rPr lang="ru-RU" smtClean="0"/>
              <a:t>13.12.2015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E18F3-C449-4DE8-B0B8-EF6FC526DB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9059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30B91-B16F-4192-BC64-4C8D3C8C6276}" type="datetimeFigureOut">
              <a:rPr lang="ru-RU" smtClean="0"/>
              <a:t>13.12.2015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E18F3-C449-4DE8-B0B8-EF6FC526DB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0241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130B91-B16F-4192-BC64-4C8D3C8C6276}" type="datetimeFigureOut">
              <a:rPr lang="ru-RU" smtClean="0"/>
              <a:t>13.12.2015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8E18F3-C449-4DE8-B0B8-EF6FC526DB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9885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asha\Desktop\101MSDCF\sport-activities-border-2907701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07"/>
          <a:stretch/>
        </p:blipFill>
        <p:spPr bwMode="auto">
          <a:xfrm>
            <a:off x="0" y="0"/>
            <a:ext cx="9144000" cy="687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87524" y="1988840"/>
            <a:ext cx="8568951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«Обновление материалов и оборудования по физкультурно-оздоровительной работе с детьми, </a:t>
            </a:r>
          </a:p>
          <a:p>
            <a:pPr algn="ctr"/>
            <a:r>
              <a:rPr lang="ru-RU" sz="3600" b="1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 учетом требований ФГОС ДО»</a:t>
            </a:r>
            <a:endParaRPr lang="ru-RU" sz="3600" b="1" i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08104" y="4277591"/>
            <a:ext cx="34874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1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Выполнила: инструктор по ф/к</a:t>
            </a:r>
          </a:p>
          <a:p>
            <a:pPr algn="ctr"/>
            <a:r>
              <a:rPr lang="ru-RU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Козлова О.С.</a:t>
            </a:r>
            <a:endParaRPr lang="ru-RU" b="1" i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21447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asha\Desktop\101MSDCF\img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75" y="0"/>
            <a:ext cx="91588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Dasha\Desktop\101MSDCF\DSC0200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3" t="474" b="-474"/>
          <a:stretch/>
        </p:blipFill>
        <p:spPr bwMode="auto">
          <a:xfrm rot="5400000">
            <a:off x="3933807" y="1666801"/>
            <a:ext cx="4876785" cy="33123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9219" name="Picture 3" descr="C:\Users\Dasha\Desktop\101MSDCF\DSC020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5" r="3274" b="3388"/>
          <a:stretch/>
        </p:blipFill>
        <p:spPr bwMode="auto">
          <a:xfrm rot="5400000">
            <a:off x="-89027" y="1924249"/>
            <a:ext cx="5460531" cy="31414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382641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asha\Desktop\101MSDCF\img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75" y="0"/>
            <a:ext cx="91588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Dasha\Desktop\101MSDCF\DSC0207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" t="5555" r="11785"/>
          <a:stretch/>
        </p:blipFill>
        <p:spPr bwMode="auto">
          <a:xfrm>
            <a:off x="2912435" y="2636912"/>
            <a:ext cx="5487753" cy="34107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243" name="Picture 3" descr="C:\Users\Dasha\Desktop\101MSDCF\DSC0208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85" b="7883"/>
          <a:stretch/>
        </p:blipFill>
        <p:spPr bwMode="auto">
          <a:xfrm>
            <a:off x="899592" y="914670"/>
            <a:ext cx="5148840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27661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asha\Desktop\101MSDCF\img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75" y="0"/>
            <a:ext cx="91588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Dasha\Desktop\101MSDCF\DSC0206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6" b="7170"/>
          <a:stretch/>
        </p:blipFill>
        <p:spPr bwMode="auto">
          <a:xfrm rot="5400000">
            <a:off x="3979643" y="1984648"/>
            <a:ext cx="5081529" cy="28887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1267" name="Picture 3" descr="C:\Users\Dasha\Desktop\101MSDCF\DSC0205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1" t="9577" r="2142" b="7461"/>
          <a:stretch/>
        </p:blipFill>
        <p:spPr bwMode="auto">
          <a:xfrm rot="5400000">
            <a:off x="216884" y="1784605"/>
            <a:ext cx="5270842" cy="31280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47449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asha\Desktop\101MSDCF\img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75" y="0"/>
            <a:ext cx="91588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Dasha\Desktop\101MSDCF\DSC0208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1" t="3651" r="2738"/>
          <a:stretch/>
        </p:blipFill>
        <p:spPr bwMode="auto">
          <a:xfrm>
            <a:off x="722816" y="1163878"/>
            <a:ext cx="7683489" cy="45076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200317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asha\Desktop\101MSDCF\img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75" y="0"/>
            <a:ext cx="91588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C:\Users\Dasha\Desktop\101MSDCF\DSC0207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3" t="2805" r="6667"/>
          <a:stretch/>
        </p:blipFill>
        <p:spPr bwMode="auto">
          <a:xfrm>
            <a:off x="1478462" y="935994"/>
            <a:ext cx="6172200" cy="49992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544314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asha\Desktop\101MSDCF\img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03"/>
            <a:ext cx="91588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Dasha\Desktop\101MSDCF\DSC020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74190">
            <a:off x="932131" y="1155722"/>
            <a:ext cx="3590739" cy="26899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" t="2029" r="3291" b="8356"/>
          <a:stretch/>
        </p:blipFill>
        <p:spPr bwMode="auto">
          <a:xfrm>
            <a:off x="4724891" y="692696"/>
            <a:ext cx="2327698" cy="23594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3315" name="Picture 3" descr="C:\Users\Dasha\Desktop\101MSDCF\DSC0208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5" t="20793" b="7460"/>
          <a:stretch/>
        </p:blipFill>
        <p:spPr bwMode="auto">
          <a:xfrm>
            <a:off x="1359547" y="3054572"/>
            <a:ext cx="6498468" cy="27780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974755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asha\Desktop\101MSDCF\img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75" y="0"/>
            <a:ext cx="91588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Users\Dasha\Desktop\101MSDCF\DSC0210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56"/>
          <a:stretch/>
        </p:blipFill>
        <p:spPr bwMode="auto">
          <a:xfrm>
            <a:off x="1907704" y="836712"/>
            <a:ext cx="6040208" cy="28962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4339" name="Picture 3" descr="C:\Users\Dasha\Desktop\101MSDCF\DSC0211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19" b="12751"/>
          <a:stretch/>
        </p:blipFill>
        <p:spPr bwMode="auto">
          <a:xfrm>
            <a:off x="899592" y="3140968"/>
            <a:ext cx="6048672" cy="28227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767946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asha\Desktop\101MSDCF\img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75" y="0"/>
            <a:ext cx="91588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Dasha\Desktop\101MSDCF\DSC0209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" t="10001"/>
          <a:stretch/>
        </p:blipFill>
        <p:spPr bwMode="auto">
          <a:xfrm>
            <a:off x="827900" y="1268760"/>
            <a:ext cx="7456553" cy="40108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743160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asha\Desktop\101MSDCF\img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75" y="0"/>
            <a:ext cx="91588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C:\Users\Dasha\Desktop\101MSDCF\DSC0212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6" b="20370"/>
          <a:stretch/>
        </p:blipFill>
        <p:spPr bwMode="auto">
          <a:xfrm>
            <a:off x="1396210" y="677252"/>
            <a:ext cx="6336704" cy="26855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6387" name="Picture 3" descr="C:\Users\Dasha\Desktop\101MSDCF\DSC0212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6" t="16984" r="332" b="20371"/>
          <a:stretch/>
        </p:blipFill>
        <p:spPr bwMode="auto">
          <a:xfrm>
            <a:off x="899592" y="3397898"/>
            <a:ext cx="6779120" cy="25044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246847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asha\Desktop\101MSDCF\img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67" y="2299"/>
            <a:ext cx="91588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C:\Users\Dasha\Desktop\101MSDCF\DSC0209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2" r="7702"/>
          <a:stretch/>
        </p:blipFill>
        <p:spPr bwMode="auto">
          <a:xfrm>
            <a:off x="1101750" y="911019"/>
            <a:ext cx="6950639" cy="50405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787495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asha\Desktop\101MSDCF\img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75" y="0"/>
            <a:ext cx="91588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1" name="Picture 3" descr="C:\Users\Dasha\Desktop\101MSDCF\DSC0201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6" r="5833" b="9365"/>
          <a:stretch/>
        </p:blipFill>
        <p:spPr bwMode="auto">
          <a:xfrm>
            <a:off x="755576" y="836712"/>
            <a:ext cx="4854341" cy="30981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32770" name="Picture 2" descr="C:\Users\Dasha\Desktop\101MSDCF\DSC0206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636912"/>
            <a:ext cx="5724128" cy="32198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14866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asha\Desktop\101MSDCF\img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75" y="0"/>
            <a:ext cx="91588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C:\Users\Dasha\Desktop\101MSDCF\DSC0208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t="2804" b="4921"/>
          <a:stretch/>
        </p:blipFill>
        <p:spPr bwMode="auto">
          <a:xfrm rot="5400000">
            <a:off x="38575" y="1985761"/>
            <a:ext cx="5285696" cy="31316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8435" name="Picture 3" descr="C:\Users\Dasha\Desktop\101MSDCF\DSC0209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5" t="3492" b="7453"/>
          <a:stretch/>
        </p:blipFill>
        <p:spPr bwMode="auto">
          <a:xfrm rot="5400000">
            <a:off x="3628902" y="1853821"/>
            <a:ext cx="5280311" cy="30963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136311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asha\Desktop\101MSDCF\img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75" y="0"/>
            <a:ext cx="91588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C:\Users\Dasha\Desktop\101MSDCF\DSC0209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6" t="13809"/>
          <a:stretch/>
        </p:blipFill>
        <p:spPr bwMode="auto">
          <a:xfrm>
            <a:off x="683568" y="1212396"/>
            <a:ext cx="7488832" cy="44332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838219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asha\Desktop\101MSDCF\img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75" y="0"/>
            <a:ext cx="91588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C:\Users\Dasha\Desktop\101MSDCF\DSC0209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7" t="17407"/>
          <a:stretch/>
        </p:blipFill>
        <p:spPr bwMode="auto">
          <a:xfrm>
            <a:off x="983430" y="1065245"/>
            <a:ext cx="7115206" cy="45003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252439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asha\Desktop\101MSDCF\img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75" y="0"/>
            <a:ext cx="91588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C:\Users\Dasha\Desktop\101MSDCF\DSC0200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8" t="19312" b="7672"/>
          <a:stretch/>
        </p:blipFill>
        <p:spPr bwMode="auto">
          <a:xfrm>
            <a:off x="921296" y="1202228"/>
            <a:ext cx="7214990" cy="44535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605444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asha\Desktop\101MSDCF\img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75" y="0"/>
            <a:ext cx="91588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C:\Users\Dasha\Desktop\101MSDCF\DSC0210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4"/>
          <a:stretch/>
        </p:blipFill>
        <p:spPr bwMode="auto">
          <a:xfrm>
            <a:off x="946414" y="1232756"/>
            <a:ext cx="7236296" cy="43924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548577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asha\Desktop\101MSDCF\img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75" y="0"/>
            <a:ext cx="91588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C:\Users\Dasha\Desktop\101MSDCF\DSC0202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5" t="8519" r="7738" b="20582"/>
          <a:stretch/>
        </p:blipFill>
        <p:spPr bwMode="auto">
          <a:xfrm>
            <a:off x="712332" y="1295400"/>
            <a:ext cx="7724098" cy="41498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789454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asha\Desktop\101MSDCF\img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75" y="0"/>
            <a:ext cx="91588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C:\Users\Dasha\Desktop\101MSDCF\DSC0210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2" r="7100"/>
          <a:stretch/>
        </p:blipFill>
        <p:spPr bwMode="auto">
          <a:xfrm>
            <a:off x="1259632" y="1053950"/>
            <a:ext cx="6473282" cy="47500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961667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asha\Desktop\101MSDCF\img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75" y="0"/>
            <a:ext cx="91588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C:\Users\Dasha\Desktop\101MSDCF\DSC0213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57" r="1594"/>
          <a:stretch/>
        </p:blipFill>
        <p:spPr bwMode="auto">
          <a:xfrm rot="5400000">
            <a:off x="3998091" y="1657071"/>
            <a:ext cx="4676800" cy="35438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6626" name="Picture 2" descr="C:\Users\Dasha\Desktop\101MSDCF\DSC0213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5" t="3031" b="9367"/>
          <a:stretch/>
        </p:blipFill>
        <p:spPr bwMode="auto">
          <a:xfrm rot="5400000">
            <a:off x="-50687" y="1983869"/>
            <a:ext cx="5229760" cy="28417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114431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asha\Desktop\101MSDCF\img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75" y="0"/>
            <a:ext cx="91588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 descr="C:\Users\Dasha\Desktop\101MSDCF\DSC0213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15"/>
          <a:stretch/>
        </p:blipFill>
        <p:spPr bwMode="auto">
          <a:xfrm rot="5400000">
            <a:off x="-93265" y="1952836"/>
            <a:ext cx="5514106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7651" name="Picture 3" descr="C:\Users\Dasha\Desktop\101MSDCF\DSC0213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8"/>
          <a:stretch/>
        </p:blipFill>
        <p:spPr bwMode="auto">
          <a:xfrm rot="5400000">
            <a:off x="3841725" y="1618246"/>
            <a:ext cx="5193429" cy="33008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745378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asha\Desktop\101MSDCF\img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75" y="0"/>
            <a:ext cx="91588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 descr="C:\Users\Dasha\Desktop\101MSDCF\DSC0213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05"/>
          <a:stretch/>
        </p:blipFill>
        <p:spPr bwMode="auto">
          <a:xfrm rot="5400000">
            <a:off x="4758779" y="2738165"/>
            <a:ext cx="3507838" cy="30173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8674" name="Picture 2" descr="C:\Users\Dasha\Desktop\101MSDCF\DSC0213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/>
          <a:stretch/>
        </p:blipFill>
        <p:spPr bwMode="auto">
          <a:xfrm rot="5400000">
            <a:off x="672229" y="1200653"/>
            <a:ext cx="4184266" cy="3600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45020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asha\Desktop\101MSDCF\img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75" y="0"/>
            <a:ext cx="91588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asha\Desktop\101MSDCF\DSC0198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4" r="3664" b="9307"/>
          <a:stretch/>
        </p:blipFill>
        <p:spPr bwMode="auto">
          <a:xfrm>
            <a:off x="827584" y="908720"/>
            <a:ext cx="4608512" cy="26929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052" name="Picture 4" descr="C:\Users\Dasha\Desktop\101MSDCF\DSC0198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t="11481" r="3333" b="3651"/>
          <a:stretch/>
        </p:blipFill>
        <p:spPr bwMode="auto">
          <a:xfrm>
            <a:off x="2692879" y="2924944"/>
            <a:ext cx="5486434" cy="29893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180764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asha\Desktop\101MSDCF\img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75" y="0"/>
            <a:ext cx="91588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C:\Users\Dasha\Desktop\101MSDCF\DSC0213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24"/>
          <a:stretch/>
        </p:blipFill>
        <p:spPr bwMode="auto">
          <a:xfrm rot="5400000">
            <a:off x="343406" y="1372677"/>
            <a:ext cx="4541097" cy="39012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9698" name="Picture 2" descr="C:\Users\Dasha\Desktop\101MSDCF\DSC0213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8"/>
          <a:stretch/>
        </p:blipFill>
        <p:spPr bwMode="auto">
          <a:xfrm rot="5400000">
            <a:off x="3934845" y="1870219"/>
            <a:ext cx="4759694" cy="37734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798252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asha\Desktop\101MSDCF\img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75" y="0"/>
            <a:ext cx="91588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2" name="Picture 2" descr="C:\Users\Dasha\Desktop\101MSDCF\DSC0213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/>
          <a:stretch/>
        </p:blipFill>
        <p:spPr bwMode="auto">
          <a:xfrm rot="5400000">
            <a:off x="3895463" y="1744013"/>
            <a:ext cx="4838938" cy="38884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30723" name="Picture 3" descr="C:\Users\Dasha\Desktop\101MSDCF\DSC0214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48"/>
          <a:stretch/>
        </p:blipFill>
        <p:spPr bwMode="auto">
          <a:xfrm rot="5400000">
            <a:off x="782730" y="956632"/>
            <a:ext cx="3672408" cy="38646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695594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asha\Desktop\101MSDCF\img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75" y="0"/>
            <a:ext cx="91588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6" name="Picture 2" descr="C:\Users\Dasha\Desktop\101MSDCF\DSC0210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" t="14233" b="7884"/>
          <a:stretch/>
        </p:blipFill>
        <p:spPr bwMode="auto">
          <a:xfrm>
            <a:off x="683568" y="1409768"/>
            <a:ext cx="7443495" cy="38194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056912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 descr="C:\Users\Dasha\Desktop\101MSDCF\рамка-спортов-2907702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8" b="1494"/>
          <a:stretch/>
        </p:blipFill>
        <p:spPr bwMode="auto">
          <a:xfrm rot="5400000">
            <a:off x="1155643" y="-1152332"/>
            <a:ext cx="6864422" cy="9175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44751" y="2158251"/>
            <a:ext cx="5303054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Спасибо за </a:t>
            </a:r>
          </a:p>
          <a:p>
            <a:pPr algn="ctr"/>
            <a:r>
              <a:rPr lang="ru-RU" sz="80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внимание!</a:t>
            </a:r>
            <a:endParaRPr lang="ru-RU" sz="80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29237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asha\Desktop\101MSDCF\img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75" y="0"/>
            <a:ext cx="91588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Dasha\Desktop\101MSDCF\DSC0198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5" t="3035" r="4069" b="3035"/>
          <a:stretch/>
        </p:blipFill>
        <p:spPr bwMode="auto">
          <a:xfrm rot="5400000">
            <a:off x="3635917" y="1700787"/>
            <a:ext cx="5455117" cy="32949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3075" name="Picture 3" descr="C:\Users\Dasha\Desktop\101MSDCF\DSC0199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7" r="5123"/>
          <a:stretch/>
        </p:blipFill>
        <p:spPr bwMode="auto">
          <a:xfrm rot="5400000">
            <a:off x="-42378" y="1803832"/>
            <a:ext cx="4965375" cy="32503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685827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asha\Desktop\101MSDCF\img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75" y="0"/>
            <a:ext cx="91588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Dasha\Desktop\101MSDCF\DSC0199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6" r="3392" b="7596"/>
          <a:stretch/>
        </p:blipFill>
        <p:spPr bwMode="auto">
          <a:xfrm rot="5400000">
            <a:off x="-235831" y="1810853"/>
            <a:ext cx="5638803" cy="33679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4099" name="Picture 3" descr="C:\Users\Dasha\Desktop\101MSDCF\DSC0199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9" b="4275"/>
          <a:stretch/>
        </p:blipFill>
        <p:spPr bwMode="auto">
          <a:xfrm rot="5400000">
            <a:off x="3971345" y="1858393"/>
            <a:ext cx="5226177" cy="33047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718644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asha\Desktop\101MSDCF\img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75" y="0"/>
            <a:ext cx="91588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Dasha\Desktop\101MSDCF\DSC0202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1"/>
          <a:stretch/>
        </p:blipFill>
        <p:spPr bwMode="auto">
          <a:xfrm>
            <a:off x="755576" y="1124744"/>
            <a:ext cx="7393047" cy="45365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680616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asha\Desktop\101MSDCF\img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75" y="0"/>
            <a:ext cx="91588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Dasha\Desktop\101MSDCF\DSC0199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8" r="3057"/>
          <a:stretch/>
        </p:blipFill>
        <p:spPr bwMode="auto">
          <a:xfrm rot="5400000">
            <a:off x="4163124" y="1605629"/>
            <a:ext cx="4537179" cy="32873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6147" name="Picture 3" descr="C:\Users\Dasha\Desktop\101MSDCF\DSC0200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2" r="2037"/>
          <a:stretch/>
        </p:blipFill>
        <p:spPr bwMode="auto">
          <a:xfrm rot="5400000">
            <a:off x="285576" y="1882778"/>
            <a:ext cx="4753542" cy="32374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522114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asha\Desktop\101MSDCF\img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75" y="0"/>
            <a:ext cx="91588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Dasha\Desktop\101MSDCF\DSC0205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8" t="19735" r="2857" b="7672"/>
          <a:stretch/>
        </p:blipFill>
        <p:spPr bwMode="auto">
          <a:xfrm>
            <a:off x="714535" y="1236706"/>
            <a:ext cx="7632848" cy="44163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15919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asha\Desktop\101MSDCF\img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75" y="0"/>
            <a:ext cx="91588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Dasha\Desktop\101MSDCF\DSC0205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" t="10570" b="14294"/>
          <a:stretch/>
        </p:blipFill>
        <p:spPr bwMode="auto">
          <a:xfrm rot="5400000">
            <a:off x="4255009" y="2208074"/>
            <a:ext cx="5524106" cy="24418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8196" name="Picture 4" descr="C:\Users\Dasha\Desktop\101MSDCF\DSC0205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" t="9526" b="13499"/>
          <a:stretch/>
        </p:blipFill>
        <p:spPr bwMode="auto">
          <a:xfrm rot="5400000">
            <a:off x="-840288" y="2360569"/>
            <a:ext cx="5462950" cy="24152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8195" name="Picture 3" descr="C:\Users\Dasha\Desktop\101MSDCF\DSC0205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0" t="8095" r="4761" b="17196"/>
          <a:stretch/>
        </p:blipFill>
        <p:spPr bwMode="auto">
          <a:xfrm rot="5400000">
            <a:off x="2039934" y="2254664"/>
            <a:ext cx="4810376" cy="24825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666266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29</Words>
  <Application>Microsoft Office PowerPoint</Application>
  <PresentationFormat>Экран (4:3)</PresentationFormat>
  <Paragraphs>6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Dasha</dc:creator>
  <cp:lastModifiedBy>Dasha</cp:lastModifiedBy>
  <cp:revision>11</cp:revision>
  <dcterms:created xsi:type="dcterms:W3CDTF">2015-12-13T14:35:09Z</dcterms:created>
  <dcterms:modified xsi:type="dcterms:W3CDTF">2015-12-13T16:19:20Z</dcterms:modified>
</cp:coreProperties>
</file>