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55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8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6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84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976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69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61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36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4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8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A1AF9-3BDE-4B49-9279-C50C5BC1A24D}" type="datetimeFigureOut">
              <a:rPr lang="ru-RU" smtClean="0"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B1B58-0270-4190-B34A-EA5C4F465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31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hoyougle.ru/services/olympics/winter/2010" TargetMode="External"/><Relationship Id="rId13" Type="http://schemas.openxmlformats.org/officeDocument/2006/relationships/image" Target="../media/image21.png"/><Relationship Id="rId18" Type="http://schemas.openxmlformats.org/officeDocument/2006/relationships/hyperlink" Target="http://whoyougle.ru/services/olympics/winter/1992" TargetMode="External"/><Relationship Id="rId26" Type="http://schemas.openxmlformats.org/officeDocument/2006/relationships/hyperlink" Target="http://whoyougle.ru/services/olympics/summer/1972" TargetMode="External"/><Relationship Id="rId3" Type="http://schemas.openxmlformats.org/officeDocument/2006/relationships/image" Target="../media/image15.jpe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hyperlink" Target="http://whoyougle.ru/services/olympics/winter/1994" TargetMode="Externa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image" Target="../media/image14.jpeg"/><Relationship Id="rId16" Type="http://schemas.openxmlformats.org/officeDocument/2006/relationships/hyperlink" Target="http://whoyougle.ru/services/olympics/summer/1988" TargetMode="External"/><Relationship Id="rId20" Type="http://schemas.openxmlformats.org/officeDocument/2006/relationships/hyperlink" Target="http://whoyougle.ru/services/olympics/summer/1996" TargetMode="Externa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hoyougle.ru/services/olympics/summer/1968" TargetMode="External"/><Relationship Id="rId11" Type="http://schemas.openxmlformats.org/officeDocument/2006/relationships/image" Target="../media/image20.png"/><Relationship Id="rId24" Type="http://schemas.openxmlformats.org/officeDocument/2006/relationships/hyperlink" Target="http://whoyougle.ru/services/olympics/winter/1968" TargetMode="External"/><Relationship Id="rId5" Type="http://schemas.openxmlformats.org/officeDocument/2006/relationships/image" Target="../media/image17.jpe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hyperlink" Target="http://whoyougle.ru/services/olympics/winter/1980" TargetMode="External"/><Relationship Id="rId10" Type="http://schemas.openxmlformats.org/officeDocument/2006/relationships/hyperlink" Target="http://whoyougle.ru/services/olympics/summer/2008" TargetMode="External"/><Relationship Id="rId19" Type="http://schemas.openxmlformats.org/officeDocument/2006/relationships/image" Target="../media/image24.pn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hyperlink" Target="http://whoyougle.ru/services/olympics/winter/1988" TargetMode="External"/><Relationship Id="rId22" Type="http://schemas.openxmlformats.org/officeDocument/2006/relationships/hyperlink" Target="http://whoyougle.ru/services/olympics/winter/2002" TargetMode="External"/><Relationship Id="rId27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ochi.snowrock.ru/templates/sochi/images/info/ceremony-open/ceremony-open5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5;&#1072;&#1096;&#1072;-&#1086;&#1083;&#1080;&#1084;&#1087;&#1080;&#1072;&#1076;&#1072;.&#1088;&#1092;/wp-content/uploads/2013/07/1353860018_16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www.interfax.ru/photo/1472/18750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83842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Зимние олимпийские игры 2018</a:t>
            </a:r>
            <a:endParaRPr lang="ru-RU" sz="6600" b="1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877273"/>
            <a:ext cx="5288632" cy="864096"/>
          </a:xfrm>
        </p:spPr>
        <p:txBody>
          <a:bodyPr/>
          <a:lstStyle/>
          <a:p>
            <a:r>
              <a:rPr lang="ru-RU" i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Выполнила: Козлова О.С.</a:t>
            </a:r>
            <a:endParaRPr lang="ru-RU" i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visti.pro/sites/default/files/maxresdefault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79939"/>
            <a:ext cx="5328592" cy="299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Талисманы Олимпийских Игр</a:t>
            </a:r>
          </a:p>
        </p:txBody>
      </p:sp>
      <p:sp>
        <p:nvSpPr>
          <p:cNvPr id="26627" name="Содержимое 3"/>
          <p:cNvSpPr>
            <a:spLocks noGrp="1"/>
          </p:cNvSpPr>
          <p:nvPr>
            <p:ph sz="half" idx="2"/>
          </p:nvPr>
        </p:nvSpPr>
        <p:spPr>
          <a:xfrm>
            <a:off x="4293309" y="1424214"/>
            <a:ext cx="4718050" cy="54006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        Впервые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Олимпийские талисманы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появились на Зимних Играх в Гренобле в 1968 году. И с тех пор стали неотъемлемым атрибутом всех Олимпиад. Симпатичными символами Игр с тех пор побывали 2 собачки (такса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Вальди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Мюнхене и щенок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Коби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Барселоне), бобер (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Амик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Монреале), медвежонок (незабываемый московский Миша), орленок (Сэм в Лос-Анджелесе), тигренок (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Ходори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Сеуле), непонятное "виртуальное" существо (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Иззи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в Атланте) и сразу три представителя уникальной австралийской фауны (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кукабарра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Олли, утконос Сид и ехидна Милли в Сиднее). Впервые в истории летних Олимпиад талисманами Игр в Афинах стали люди, а точнее смешные человечки брат и сестра Афина 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Фивос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названные по имени древнегреческих богов.</a:t>
            </a:r>
          </a:p>
          <a:p>
            <a:endParaRPr 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26630" name="Picture 8" descr="C:\Users\Ивинская школа\Desktop\torino-2006-masco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6563"/>
            <a:ext cx="1223962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9" descr="C:\Users\Ивинская школа\Desktop\Олимпиада -80 талисм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1813"/>
            <a:ext cx="107156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0" descr="C:\Users\Ивинская школа\Desktop\mascots_2010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20938"/>
            <a:ext cx="17589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2" descr="C:\Users\Ивинская школа\Desktop\Сочи 2014\1218648648_olimpic_Vigri2010 год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00688"/>
            <a:ext cx="7905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Рисунок 11" descr="http://wyg.su/i/services/olympics/summer/1968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7921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Содержимое 23" descr="http://wyg.su/i/services/olympics/winter/2010.png">
            <a:hlinkClick r:id="rId8"/>
          </p:cNvPr>
          <p:cNvPicPr>
            <a:picLocks noGrp="1"/>
          </p:cNvPicPr>
          <p:nvPr>
            <p:ph sz="half" idx="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214438"/>
            <a:ext cx="1295400" cy="1000125"/>
          </a:xfrm>
        </p:spPr>
      </p:pic>
      <p:pic>
        <p:nvPicPr>
          <p:cNvPr id="26636" name="Рисунок 24" descr="http://wyg.su/i/services/olympics/summer/2008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8"/>
          <a:stretch>
            <a:fillRect/>
          </a:stretch>
        </p:blipFill>
        <p:spPr bwMode="auto">
          <a:xfrm>
            <a:off x="2627313" y="1196975"/>
            <a:ext cx="16859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Рисунок 25" descr="http://wyg.su/i/services/olympics/winter/1994.pn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>
            <a:fillRect/>
          </a:stretch>
        </p:blipFill>
        <p:spPr bwMode="auto">
          <a:xfrm>
            <a:off x="285750" y="2143125"/>
            <a:ext cx="11430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Рисунок 26" descr="http://wyg.su/i/services/olympics/winter/1988.png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4572000"/>
            <a:ext cx="13652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Рисунок 27" descr="http://wyg.su/i/services/olympics/summer/1988.pn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10477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Рисунок 28" descr="http://wyg.su/i/services/olympics/winter/1992.pn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357813"/>
            <a:ext cx="120173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Рисунок 29" descr="http://wyg.su/i/services/olympics/summer/1996.pn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100012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Рисунок 30" descr="http://wyg.su/i/services/olympics/winter/2002.png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500438"/>
            <a:ext cx="1143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Рисунок 19" descr="http://wyg.su/i/services/olympics/winter/1968.png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357438"/>
            <a:ext cx="9286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4" name="Рисунок 20" descr="http://wyg.su/i/services/olympics/summer/1972.png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508500"/>
            <a:ext cx="1428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5" name="Рисунок 21" descr="http://wyg.su/i/services/olympics/winter/1980.png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7563"/>
            <a:ext cx="7858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33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01125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Талисманы </a:t>
            </a:r>
            <a:r>
              <a:rPr lang="en-US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XXII </a:t>
            </a:r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Олимпийских Игр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05263"/>
            <a:ext cx="3571875" cy="2303462"/>
          </a:xfrm>
          <a:noFill/>
        </p:spPr>
      </p:pic>
      <p:sp>
        <p:nvSpPr>
          <p:cNvPr id="27654" name="Содержимое 7"/>
          <p:cNvSpPr>
            <a:spLocks noGrp="1"/>
          </p:cNvSpPr>
          <p:nvPr>
            <p:ph sz="half" idx="2"/>
          </p:nvPr>
        </p:nvSpPr>
        <p:spPr>
          <a:xfrm>
            <a:off x="3914158" y="1398362"/>
            <a:ext cx="5072063" cy="5072063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None/>
            </a:pPr>
            <a:r>
              <a:rPr lang="ru-RU" sz="1600" b="1" dirty="0" smtClean="0">
                <a:latin typeface="Arial" charset="0"/>
                <a:cs typeface="Arial" charset="0"/>
              </a:rPr>
              <a:t>    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Символикой Олимпиады - 2014 стали </a:t>
            </a:r>
            <a:r>
              <a:rPr lang="ru-RU" sz="19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три талисмана: Белый медведь, Леопард и Зайка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Эмблема в виде белого забавного медведя не могла не присутствовать в числе олимпийских символов, поскольку именно это животное всегда олицетворяло Россию – сильную, сноровистую, уравновешенную, но способную на подвиг, когда возникает необходимость защищаться. Леопард, как один из представителей спортивной символики, воплотил в себе самые положительные черты отважного и благородного зверя, способного прийти на помощь и протянуть мощную лапу взаимовыручки. Зайка- этот положительный, славный и спортивный талисман Сочи -2014 не оставит равнодушными многочисленных юных болельщиков и поклонников Олимпийских игр.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9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9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5" name="Рисунок 8" descr="http://sochi.snowrock.ru/templates/sochi/images/info/ceremony-open/ceremony-open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6004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37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Талисманы </a:t>
            </a:r>
            <a:r>
              <a:rPr lang="en-US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XXIII </a:t>
            </a:r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Олимпийских Игр</a:t>
            </a:r>
          </a:p>
        </p:txBody>
      </p:sp>
      <p:pic>
        <p:nvPicPr>
          <p:cNvPr id="10242" name="Picture 2" descr="https://xn--e1abcgakjmf3afc5c8g.xn--p1ai/upload/main/308/3086bccbf5cfdb53c00549dab5470e1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"/>
          <a:stretch/>
        </p:blipFill>
        <p:spPr bwMode="auto">
          <a:xfrm>
            <a:off x="251520" y="1349503"/>
            <a:ext cx="8561717" cy="511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24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Талисманы </a:t>
            </a:r>
            <a:r>
              <a:rPr lang="en-US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XXIII </a:t>
            </a:r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Олимпийских Игр</a:t>
            </a:r>
          </a:p>
        </p:txBody>
      </p:sp>
      <p:pic>
        <p:nvPicPr>
          <p:cNvPr id="14338" name="Picture 2" descr="http://www.vokrugsveta.ru/img/bx/resize_cache/main/df2/1000_1000_1/df2fa53b6b95e04c40ecc78cb88f476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2"/>
            <a:ext cx="7071841" cy="530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8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Талисманы </a:t>
            </a:r>
            <a:r>
              <a:rPr lang="en-US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XXIII </a:t>
            </a:r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Олимпийских Игр</a:t>
            </a:r>
          </a:p>
        </p:txBody>
      </p:sp>
      <p:pic>
        <p:nvPicPr>
          <p:cNvPr id="13314" name="Picture 2" descr="http://www.vokrugsveta.ru/img/bx/resize_cache/main/f37/1000_1000_1/f379ff61315325c7592596d96abaa27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840760" cy="513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82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Олимпийский Гимн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844824"/>
            <a:ext cx="4752975" cy="3096691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dirty="0" smtClean="0">
                <a:latin typeface="Arial" charset="0"/>
                <a:cs typeface="Arial" charset="0"/>
              </a:rPr>
              <a:t>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Олимпийский гимн - это музыкальное произведение (кантата), написанное греческим композитором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Спиросом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Самарасом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Слова гимна написал  поэт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Костис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Паламас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latin typeface="Arial" charset="0"/>
              <a:cs typeface="Arial" charset="0"/>
            </a:endParaRPr>
          </a:p>
        </p:txBody>
      </p:sp>
      <p:sp>
        <p:nvSpPr>
          <p:cNvPr id="28679" name="Прямоугольник 8"/>
          <p:cNvSpPr>
            <a:spLocks noChangeArrowheads="1"/>
          </p:cNvSpPr>
          <p:nvPr/>
        </p:nvSpPr>
        <p:spPr bwMode="auto">
          <a:xfrm>
            <a:off x="1258888" y="5732463"/>
            <a:ext cx="868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5362" name="Picture 2" descr="http://rvatimetat.ru/wp-content/uploads/2017/11/f16ae2c6c29491937a199ca11ff654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6528"/>
            <a:ext cx="4213515" cy="316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Fanfary_-_Olimpijskij_gim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4008" y="51664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8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9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4"/>
                </a:solidFill>
              </a:rPr>
              <a:t>Спасибо за внимание!</a:t>
            </a:r>
            <a:endParaRPr lang="ru-RU" sz="6000" b="1" i="1" dirty="0">
              <a:solidFill>
                <a:schemeClr val="accent4"/>
              </a:solidFill>
            </a:endParaRPr>
          </a:p>
        </p:txBody>
      </p:sp>
      <p:pic>
        <p:nvPicPr>
          <p:cNvPr id="16390" name="Picture 6" descr="http://100city.ru/wp-content/uploads/2017/12/0f30fc81075959a0d90613a4922bcb4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743938" cy="51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34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7643813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</a:t>
            </a:r>
            <a:b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Зимние Олимпийские игры?</a:t>
            </a:r>
          </a:p>
        </p:txBody>
      </p:sp>
      <p:sp>
        <p:nvSpPr>
          <p:cNvPr id="3075" name="Содержимое 5"/>
          <p:cNvSpPr>
            <a:spLocks noGrp="1"/>
          </p:cNvSpPr>
          <p:nvPr>
            <p:ph sz="half" idx="2"/>
          </p:nvPr>
        </p:nvSpPr>
        <p:spPr>
          <a:xfrm>
            <a:off x="4830840" y="2564904"/>
            <a:ext cx="4038600" cy="259174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Зимние Олимпийские игры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всемирные соревнования спортсменов по зимним видам спорта. Как и Летние Олимпийские игры, проводятся раз в четыре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года.</a:t>
            </a:r>
            <a:endParaRPr lang="ru-RU" sz="2400" dirty="0" smtClean="0"/>
          </a:p>
        </p:txBody>
      </p:sp>
      <p:pic>
        <p:nvPicPr>
          <p:cNvPr id="3078" name="Содержимое 14" descr="turkey2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571625"/>
            <a:ext cx="2270125" cy="2720975"/>
          </a:xfrm>
        </p:spPr>
      </p:pic>
      <p:pic>
        <p:nvPicPr>
          <p:cNvPr id="3079" name="Рисунок 6" descr="1353860018_16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437063"/>
            <a:ext cx="2301875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7" descr="http://www.interfax.ru/ftproot/photos/photostory/2014/01/23/116gam11.jpg">
            <a:hlinkClick r:id="rId5" tooltip="&quot;&lt;b&gt;Мужчины. Личный турнир:&lt;/b&gt; Иван Панин. &#10;&lt;b&gt;Командные соревнования:&lt;/b&gt; Евгений Климов, Нияз Набеев, Иван Панин, Эрнест Яхин.&#10;&lt;i&gt;На фото Эрнест Яхин и Иван Панин (слева направо)&lt;/i&gt;&quot;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437063"/>
            <a:ext cx="2270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1" descr="C:\Users\Ивинская школа\Desktop\200_080213Sochi_01Фигурное катание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224472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35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зимнего олимпийского спорта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214313" y="1143000"/>
            <a:ext cx="4572000" cy="5286375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Бобслей;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Керлинг;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Биатлон;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Лыжные гонки;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Лыжное (северное) двоеборье;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Прыжки с трамплина;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Скоростной бег на коньках;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Фигурное катание на коньках;</a:t>
            </a:r>
          </a:p>
          <a:p>
            <a:pPr marL="457200" indent="-45720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Хоккей с шайбой;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Скелетон;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Горные лыжи;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Санный </a:t>
            </a: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спорт;</a:t>
            </a:r>
            <a:endParaRPr lang="ru-RU" sz="200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Шорт-трек;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Фристайл;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ru-RU" sz="2000" b="1" i="1" dirty="0" smtClean="0">
                <a:solidFill>
                  <a:srgbClr val="FF0000"/>
                </a:solidFill>
                <a:latin typeface="Arial" pitchFamily="34" charset="0"/>
              </a:rPr>
              <a:t>Сноубординг.</a:t>
            </a:r>
            <a:endParaRPr lang="ru-RU" sz="2000" b="1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ru-RU" sz="2000" dirty="0" smtClean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57813" y="1285875"/>
            <a:ext cx="321468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500688" y="1143000"/>
            <a:ext cx="342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+mn-lt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5643563" y="1000125"/>
            <a:ext cx="3429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defRPr/>
            </a:pPr>
            <a:endParaRPr lang="ru-RU" sz="2000" b="1" dirty="0">
              <a:solidFill>
                <a:srgbClr val="002060"/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+mn-lt"/>
            </a:endParaRPr>
          </a:p>
        </p:txBody>
      </p:sp>
      <p:pic>
        <p:nvPicPr>
          <p:cNvPr id="12295" name="Рисунок 9" descr="1296195416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214438"/>
            <a:ext cx="4071938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918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28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28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28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28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5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939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Олимпийская символика.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Эмблема. </a:t>
            </a:r>
            <a:endParaRPr lang="ru-RU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Содержимое 7"/>
          <p:cNvSpPr>
            <a:spLocks noGrp="1"/>
          </p:cNvSpPr>
          <p:nvPr>
            <p:ph sz="half" idx="2"/>
          </p:nvPr>
        </p:nvSpPr>
        <p:spPr>
          <a:xfrm>
            <a:off x="5004048" y="1628800"/>
            <a:ext cx="4038600" cy="3078658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Эмблема Олимпийских Игр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состоит из пяти сцепленных между собой  разноцветных кругов или колец. Этот символ был разработан основателем современных Олимпийских Игр бароном Пьером де Кубертеном в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1913г.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Считается, что пять колец - символ пяти континентов :</a:t>
            </a:r>
          </a:p>
          <a:p>
            <a:pPr>
              <a:buFont typeface="Arial" charset="0"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голубой - Европа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жёлтый - Азия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 - Австралия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чёрный - Африка и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 - Америка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www.athletics-africa.com/a/sites/default/files/styles/apps/public/field/image/ioc-logo.jpg?itok=UBBvd3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7"/>
            <a:ext cx="4706780" cy="27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50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Флаг Олимпийских Игр </a:t>
            </a:r>
          </a:p>
        </p:txBody>
      </p:sp>
      <p:sp>
        <p:nvSpPr>
          <p:cNvPr id="18435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1052736"/>
            <a:ext cx="5219700" cy="5357812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ru-RU" sz="1800" dirty="0" smtClean="0">
                <a:latin typeface="Arial" charset="0"/>
                <a:cs typeface="Arial" charset="0"/>
              </a:rPr>
              <a:t>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Официальный флаг Олимпийских Игр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представляет собой изображение олимпийского логотипа на белом фоне. Белый цвет символизирует мир во время Игр. Флаг планировалось впервые использовать на Играх 1916 года, но они не состоялись из-за первой мировой войны, поэтому впервые флаг появился на Олимпийских играх 1920 года в Антверпене (Бельгия). Олимпийский флаг используется в церемониях открытия и закрытия каждой Олимпиады.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1357313"/>
            <a:ext cx="3500438" cy="4714875"/>
          </a:xfrm>
          <a:noFill/>
        </p:spPr>
      </p:pic>
    </p:spTree>
    <p:extLst>
      <p:ext uri="{BB962C8B-B14F-4D97-AF65-F5344CB8AC3E}">
        <p14:creationId xmlns:p14="http://schemas.microsoft.com/office/powerpoint/2010/main" val="133160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Олимпийский принцип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sz="half" idx="1"/>
          </p:nvPr>
        </p:nvSpPr>
        <p:spPr>
          <a:xfrm>
            <a:off x="250825" y="1412875"/>
            <a:ext cx="4038600" cy="489585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400" dirty="0" smtClean="0">
                <a:latin typeface="Arial" charset="0"/>
                <a:cs typeface="Arial" charset="0"/>
              </a:rPr>
              <a:t>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Олимпийский принцип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был определен в 1896 году основателем современных Олимпийских Игр Пьером де Кубертеном.</a:t>
            </a:r>
          </a:p>
          <a:p>
            <a:pPr>
              <a:buFont typeface="Arial" charset="0"/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"Самое важное в Олимпийских играх - не победа, а участие, также как в жизни самое главное - не триумф, а борьба"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olimp.kcbux.ru/2018_Penchan/image/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3816424" cy="44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0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Олимпийский огонь </a:t>
            </a:r>
          </a:p>
        </p:txBody>
      </p:sp>
      <p:sp>
        <p:nvSpPr>
          <p:cNvPr id="22531" name="Текст 14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3394075" cy="23574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789363"/>
            <a:ext cx="3711575" cy="2481262"/>
          </a:xfrm>
          <a:noFill/>
        </p:spPr>
      </p:pic>
      <p:sp>
        <p:nvSpPr>
          <p:cNvPr id="22533" name="Содержимое 10"/>
          <p:cNvSpPr>
            <a:spLocks noGrp="1"/>
          </p:cNvSpPr>
          <p:nvPr>
            <p:ph sz="quarter" idx="4"/>
          </p:nvPr>
        </p:nvSpPr>
        <p:spPr>
          <a:xfrm>
            <a:off x="4067175" y="1285875"/>
            <a:ext cx="4862513" cy="538321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Ритуал зажжения священного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Олимпийского огня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происходит от древних греков и был возобновлен Кубертеном в 1912 году. Факел зажигают в Олимпии направленным пучком солнечных лучей, образованных вогнутым зеркалом.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Олимпийский огонь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символизирует чистоту, попытку совершенствования и борьбу за победу, а также мир и дружбу. Традиция зажигать огонь на стадионах была начата в 1928 году на летних Олимпийских Играх  , а на зимних Олимпийских Играх  лишь в 1952 году).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36401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75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Олимпийский огонь </a:t>
            </a:r>
          </a:p>
        </p:txBody>
      </p:sp>
      <p:sp>
        <p:nvSpPr>
          <p:cNvPr id="23555" name="Содержимое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sz="2000" dirty="0" smtClean="0">
                <a:latin typeface="Arial" charset="0"/>
                <a:cs typeface="Arial" charset="0"/>
              </a:rPr>
              <a:t>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Эстафета по доставке факела в город-хозяин Олимпийских Игр впервые состоялась в 1936 году. Олимпийский факел доставляется на главный стадион Олимпийских Игр во время церемонии открытия, где с его помощью зажигается огонь в специальной чаше на стадионе.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Олимпийский огонь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горит до закрытия Олимпиады.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4138612" cy="4429125"/>
          </a:xfrm>
          <a:noFill/>
        </p:spPr>
      </p:pic>
    </p:spTree>
    <p:extLst>
      <p:ext uri="{BB962C8B-B14F-4D97-AF65-F5344CB8AC3E}">
        <p14:creationId xmlns:p14="http://schemas.microsoft.com/office/powerpoint/2010/main" val="175755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Олимпийские награды. </a:t>
            </a:r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</a:br>
            <a:r>
              <a:rPr lang="ru-RU" sz="4000" b="1" i="1" dirty="0" smtClean="0">
                <a:solidFill>
                  <a:srgbClr val="7030A0"/>
                </a:solidFill>
                <a:latin typeface="Arial" charset="0"/>
                <a:cs typeface="Arial" charset="0"/>
              </a:rPr>
              <a:t>Медали.</a:t>
            </a:r>
            <a:endParaRPr lang="ru-RU" sz="4000" b="1" i="1" dirty="0" smtClean="0">
              <a:solidFill>
                <a:srgbClr val="7030A0"/>
              </a:solidFill>
              <a:latin typeface="Arial" charset="0"/>
              <a:cs typeface="Arial" charset="0"/>
            </a:endParaRPr>
          </a:p>
        </p:txBody>
      </p:sp>
      <p:sp>
        <p:nvSpPr>
          <p:cNvPr id="25603" name="Содержимое 3"/>
          <p:cNvSpPr>
            <a:spLocks noGrp="1"/>
          </p:cNvSpPr>
          <p:nvPr>
            <p:ph sz="half" idx="2"/>
          </p:nvPr>
        </p:nvSpPr>
        <p:spPr>
          <a:xfrm>
            <a:off x="3995936" y="2060848"/>
            <a:ext cx="5078413" cy="5357812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Победитель Игр получает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золотую медаль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(на самом деле эта медаль серебряная, но покрытая относительно толстым слоем золота). За второе место дают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серебряную медаль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 за третье -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бронзовую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Вручение медалей происходит на специальной церемонии после соревнований. Победители располагаются на подиуме в соответствии с завоеванными местами. Поднимаются флаги стран, представителями которых являются победители. Играется Гимн страны, представителем которой является обладатель золотой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медали.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>
              <a:latin typeface="Arial" charset="0"/>
              <a:cs typeface="Arial" charset="0"/>
            </a:endParaRPr>
          </a:p>
        </p:txBody>
      </p:sp>
      <p:pic>
        <p:nvPicPr>
          <p:cNvPr id="7170" name="Picture 2" descr="https://static.tildacdn.com/tild6137-6132-4839-a137-316664613062/dbfa5b5ba83e436f7e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10542"/>
            <a:ext cx="4167134" cy="277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18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728</Words>
  <Application>Microsoft Office PowerPoint</Application>
  <PresentationFormat>Экран (4:3)</PresentationFormat>
  <Paragraphs>47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Зимние олимпийские игры 2018</vt:lpstr>
      <vt:lpstr>Что такое  Зимние Олимпийские игры?</vt:lpstr>
      <vt:lpstr>Виды зимнего олимпийского спорта</vt:lpstr>
      <vt:lpstr>Олимпийская символика.  Эмблема. </vt:lpstr>
      <vt:lpstr>Флаг Олимпийских Игр </vt:lpstr>
      <vt:lpstr>Олимпийский принцип </vt:lpstr>
      <vt:lpstr>Олимпийский огонь </vt:lpstr>
      <vt:lpstr>Олимпийский огонь </vt:lpstr>
      <vt:lpstr>Олимпийские награды.  Медали.</vt:lpstr>
      <vt:lpstr>Талисманы Олимпийских Игр</vt:lpstr>
      <vt:lpstr> Талисманы XXII Олимпийских Игр</vt:lpstr>
      <vt:lpstr> Талисманы XXIII Олимпийских Игр</vt:lpstr>
      <vt:lpstr> Талисманы XXIII Олимпийских Игр</vt:lpstr>
      <vt:lpstr> Талисманы XXIII Олимпийских Игр</vt:lpstr>
      <vt:lpstr>Олимпийский Гимн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олимпийские игры 2018</dc:title>
  <dc:creator>Dasha</dc:creator>
  <cp:lastModifiedBy>Dasha</cp:lastModifiedBy>
  <cp:revision>5</cp:revision>
  <dcterms:created xsi:type="dcterms:W3CDTF">2018-02-03T15:18:29Z</dcterms:created>
  <dcterms:modified xsi:type="dcterms:W3CDTF">2018-02-03T16:06:02Z</dcterms:modified>
</cp:coreProperties>
</file>