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198B3-039B-4773-9E53-BAAEFBCA1E98}" type="datetimeFigureOut">
              <a:rPr lang="ru-RU" smtClean="0"/>
              <a:pPr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BCCB-DF29-4986-8CD1-51FFEED53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2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pic>
        <p:nvPicPr>
          <p:cNvPr id="14338" name="Picture 2" descr="http://www.playcast.ru/uploads/2016/12/10/2083866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14752"/>
            <a:ext cx="1357322" cy="1362773"/>
          </a:xfrm>
          <a:prstGeom prst="rect">
            <a:avLst/>
          </a:prstGeom>
          <a:noFill/>
        </p:spPr>
      </p:pic>
      <p:pic>
        <p:nvPicPr>
          <p:cNvPr id="14340" name="Picture 4" descr="http://scool-1topki.ucoz.ru/WKOLA/74641480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714488"/>
            <a:ext cx="1538868" cy="1571612"/>
          </a:xfrm>
          <a:prstGeom prst="rect">
            <a:avLst/>
          </a:prstGeom>
          <a:noFill/>
        </p:spPr>
      </p:pic>
      <p:pic>
        <p:nvPicPr>
          <p:cNvPr id="14342" name="Picture 6" descr="http://www.canalgif.net/Gifs-animados/Deportes/Tenis/Imagen-animada-Tenis-3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786322"/>
            <a:ext cx="3143272" cy="1947945"/>
          </a:xfrm>
          <a:prstGeom prst="rect">
            <a:avLst/>
          </a:prstGeom>
          <a:noFill/>
        </p:spPr>
      </p:pic>
      <p:pic>
        <p:nvPicPr>
          <p:cNvPr id="14344" name="Picture 8" descr="http://i63.beon.ru/91/56/2135691/75/72642975/ice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2857496"/>
            <a:ext cx="1338266" cy="3649818"/>
          </a:xfrm>
          <a:prstGeom prst="rect">
            <a:avLst/>
          </a:prstGeom>
          <a:noFill/>
        </p:spPr>
      </p:pic>
      <p:sp>
        <p:nvSpPr>
          <p:cNvPr id="14346" name="AutoShape 10" descr="https://img-fotki.yandex.ru/get/6517/121620033.b2/0_83db9_ee052a61_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8" name="AutoShape 12" descr="https://img-fotki.yandex.ru/get/6517/121620033.b2/0_83db9_ee052a61_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0" name="AutoShape 14" descr="https://img-fotki.yandex.ru/get/6517/121620033.b2/0_83db9_ee052a61_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4" name="AutoShape 18" descr="https://www.lj-top.ru/proxyimage/http:/reskom-crimea.ru/wp-content/uploads/2016/06/solntse-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6" name="AutoShape 20" descr="https://www.lj-top.ru/proxyimage/http:/reskom-crimea.ru/wp-content/uploads/2016/06/solntse-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8" name="Picture 22" descr="http://www.playcast.ru/uploads/2015/08/07/14608447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0"/>
            <a:ext cx="1733782" cy="1785926"/>
          </a:xfrm>
          <a:prstGeom prst="rect">
            <a:avLst/>
          </a:prstGeom>
          <a:noFill/>
        </p:spPr>
      </p:pic>
      <p:sp>
        <p:nvSpPr>
          <p:cNvPr id="14364" name="AutoShape 28" descr="https://img-fotki.yandex.ru/get/6517/121620033.b2/0_83db9_ee052a61_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66" name="Picture 30" descr="http://www.playcast.ru/uploads/2014/12/01/1087701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7288" y="0"/>
            <a:ext cx="3656712" cy="450057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714612" y="1857364"/>
            <a:ext cx="376577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Виды </a:t>
            </a:r>
          </a:p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спорта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7499" y="5157192"/>
            <a:ext cx="235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Выполнила: инструктор по физической культуре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Козлова О.С.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Легкая атлетика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http://m.gifmania.ru/Animated-Gifs-Sport/Animations-Athletics/Athletics-8287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1010405" cy="1238242"/>
          </a:xfrm>
          <a:prstGeom prst="rect">
            <a:avLst/>
          </a:prstGeom>
          <a:noFill/>
        </p:spPr>
      </p:pic>
      <p:pic>
        <p:nvPicPr>
          <p:cNvPr id="26626" name="Picture 2" descr="http://m.gifmania.ru/Animated-Gifs-Sport/Animations-Athletics/Athletics-8288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571612"/>
            <a:ext cx="7643866" cy="478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Гимнастика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7652" name="Picture 4" descr="http://slinky.me/uploads/pic/8/tumblr_min7jnceIy1r8n9j1o1_5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643050"/>
            <a:ext cx="6143668" cy="491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2" descr="http://smiles24.ru/data/smiles/anime-sport-105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42852"/>
            <a:ext cx="928694" cy="1419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Биатлон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http://forumimage.ru/uploads/20120106/13258677084700975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1524000" cy="1047751"/>
          </a:xfrm>
          <a:prstGeom prst="rect">
            <a:avLst/>
          </a:prstGeom>
          <a:noFill/>
        </p:spPr>
      </p:pic>
      <p:pic>
        <p:nvPicPr>
          <p:cNvPr id="28676" name="Picture 4" descr="https://media.tenor.co/images/ab89d1c783aa90730badd046f7917dfd/ra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714488"/>
            <a:ext cx="7641520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Сноубординг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9698" name="Picture 2" descr="http://russiasport.ru/sites/default/files/f06d42b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0"/>
            <a:ext cx="1690676" cy="1690676"/>
          </a:xfrm>
          <a:prstGeom prst="rect">
            <a:avLst/>
          </a:prstGeom>
          <a:noFill/>
        </p:spPr>
      </p:pic>
      <p:pic>
        <p:nvPicPr>
          <p:cNvPr id="29700" name="Picture 4" descr="https://v1.std3.ru/49/23/1380705106-49237a0bf723c981365ea81974a20b1f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928802"/>
            <a:ext cx="739255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Сноубординг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2" descr="http://ds46.centerstart.ru/sites/ds46.centerstart.ru/files/pryzhki_s_troplin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1285884" cy="1015849"/>
          </a:xfrm>
          <a:prstGeom prst="rect">
            <a:avLst/>
          </a:prstGeom>
          <a:noFill/>
        </p:spPr>
      </p:pic>
      <p:pic>
        <p:nvPicPr>
          <p:cNvPr id="31746" name="Picture 2" descr="https://media4.giphy.com/media/qMuhYLweGbvHi/gip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1500174"/>
            <a:ext cx="6833197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Бобслей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0" descr="http://stat4.blog.ru/ab/07321716068b8402151724d458f6f5d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1000132" cy="10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https://media.giphy.com/media/wItUFD2TCASQM/gip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71612"/>
            <a:ext cx="8608985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Хоккей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4818" name="Picture 2" descr="http://www.gifgratis.net/gifs_animes/hockey/2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1943114" cy="2428892"/>
          </a:xfrm>
          <a:prstGeom prst="rect">
            <a:avLst/>
          </a:prstGeom>
          <a:noFill/>
        </p:spPr>
      </p:pic>
      <p:pic>
        <p:nvPicPr>
          <p:cNvPr id="34820" name="Picture 4" descr="http://nibler.ru/uploads/users/5559/2013-05-22/gifkah-hokkey-gifki-smeshnye-gifki-animashki_952980188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928802"/>
            <a:ext cx="6286544" cy="460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Лыжный спорт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842" name="Picture 2" descr="http://www.gifki.org/data/media/1114/beg-na-lyzhakh-animatsionnaya-kartinka-00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0"/>
            <a:ext cx="1238250" cy="1238250"/>
          </a:xfrm>
          <a:prstGeom prst="rect">
            <a:avLst/>
          </a:prstGeom>
          <a:noFill/>
        </p:spPr>
      </p:pic>
      <p:pic>
        <p:nvPicPr>
          <p:cNvPr id="35844" name="Picture 4" descr="http://static5.businessinsider.com/~~/f?id=5303e14d6da811d65d05406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428736"/>
            <a:ext cx="685804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Фигурное катание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http://i8.glitter-graphics.org/pub/2295/2295148oe6onyofw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1643054" cy="1369212"/>
          </a:xfrm>
          <a:prstGeom prst="rect">
            <a:avLst/>
          </a:prstGeom>
          <a:noFill/>
        </p:spPr>
      </p:pic>
      <p:pic>
        <p:nvPicPr>
          <p:cNvPr id="36866" name="Picture 2" descr="http://31.media.tumblr.com/d5836cf4a60ebc30401bb6d45ac1c08a/tumblr_mi8zcjOK8Q1rmpv88o1_50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928802"/>
            <a:ext cx="7533462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Керлинг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890" name="Picture 2" descr="http://cs6.pikabu.ru/post_img/2014/11/04/5/1415084835_13475706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285860"/>
            <a:ext cx="6929486" cy="519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www.gifs-animados.es/deporte-imagenes/deporte-imagenes/curling/gifs-animados-curling-881410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52"/>
            <a:ext cx="714375" cy="109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Баскетбол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http://scool-1topki.ucoz.ru/WKOLA/7464148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1538868" cy="1571612"/>
          </a:xfrm>
          <a:prstGeom prst="rect">
            <a:avLst/>
          </a:prstGeom>
          <a:noFill/>
        </p:spPr>
      </p:pic>
      <p:pic>
        <p:nvPicPr>
          <p:cNvPr id="17410" name="Picture 2" descr="http://i.imgur.com/G2dMTP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000240"/>
            <a:ext cx="7858180" cy="433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Санный спорт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8914" name="Picture 2" descr="http://www.playcast.ru/uploads/2014/12/02/1089280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52"/>
            <a:ext cx="1642007" cy="1571636"/>
          </a:xfrm>
          <a:prstGeom prst="rect">
            <a:avLst/>
          </a:prstGeom>
          <a:noFill/>
        </p:spPr>
      </p:pic>
      <p:pic>
        <p:nvPicPr>
          <p:cNvPr id="38918" name="Picture 6" descr="http://svitppt.com.ua/images/55/54074/960/img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785926"/>
            <a:ext cx="6286511" cy="471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214290"/>
            <a:ext cx="76438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Конькобежный спорт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9938" name="Picture 2" descr="http://stream1.gifsoup.com/view6/20140115/4953616/speed-skating-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71678"/>
            <a:ext cx="7072362" cy="3978204"/>
          </a:xfrm>
          <a:prstGeom prst="rect">
            <a:avLst/>
          </a:prstGeom>
          <a:noFill/>
        </p:spPr>
      </p:pic>
      <p:pic>
        <p:nvPicPr>
          <p:cNvPr id="7" name="Picture 6" descr="http://www.gifmania.ru/Animated-Gifs-Sport/Animations-Skating/Skating-8283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1143008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Футбол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http://www.playcast.ru/uploads/2016/12/10/2083866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1357322" cy="1362773"/>
          </a:xfrm>
          <a:prstGeom prst="rect">
            <a:avLst/>
          </a:prstGeom>
          <a:noFill/>
        </p:spPr>
      </p:pic>
      <p:pic>
        <p:nvPicPr>
          <p:cNvPr id="18434" name="Picture 2" descr="http://img0.joyreactor.cc/pics/post/%D0%B3%D0%B8%D1%84%D0%BA%D0%B8-%D1%84%D1%83%D1%82%D0%B1%D0%BE%D0%BB-%D1%87%D0%B5%D0%BB%D1%81%D0%B8-%D0%BF%D0%B5%D1%81%D0%BE%D1%87%D0%BD%D0%B8%D1%86%D0%B0-3619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14620"/>
            <a:ext cx="871195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Бадминтон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8" name="Picture 2" descr="https://media.giphy.com/media/W5mUWKOhOVigw/gip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928802"/>
            <a:ext cx="5786478" cy="479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 descr="http://3.bp.blogspot.com/-uJFdvvzQGCk/VK0UHkKYykI/AAAAAAAAA2I/rQXSuBtcxa4/s1600/badmint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14404"/>
            <a:ext cx="2357454" cy="294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Теннис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2" name="Picture 2" descr="http://smayls.ru/data/smiles/animashki-sport-22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-214338"/>
            <a:ext cx="2071702" cy="3021232"/>
          </a:xfrm>
          <a:prstGeom prst="rect">
            <a:avLst/>
          </a:prstGeom>
          <a:noFill/>
        </p:spPr>
      </p:pic>
      <p:pic>
        <p:nvPicPr>
          <p:cNvPr id="20484" name="Picture 4" descr="http://static.damnlol.com/pics/584/0734d9eb4c4e58c704861255906d2f6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500306"/>
            <a:ext cx="7143800" cy="4079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5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Плавание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506" name="Picture 2" descr="http://gifs.informatiquegifs.com/gifs/swimming/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2182104" cy="1500198"/>
          </a:xfrm>
          <a:prstGeom prst="rect">
            <a:avLst/>
          </a:prstGeom>
          <a:noFill/>
        </p:spPr>
      </p:pic>
      <p:pic>
        <p:nvPicPr>
          <p:cNvPr id="21508" name="Picture 4" descr="http://www.gifmania.ru/Animated-Gifs-Sport/Animations-Swimming/Swimming-8269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00240"/>
            <a:ext cx="8164339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Прыжки в воду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http://www.mogggiiien.narod.ru/7kl/Fizk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1071570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://ryangraham.me/wp-content/uploads/2016/08/diving-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643050"/>
            <a:ext cx="7429552" cy="4487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Волейбол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 descr="http://www.clipartbest.com/cliparts/di7/ByB/di7ByB7i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685800" cy="1133476"/>
          </a:xfrm>
          <a:prstGeom prst="rect">
            <a:avLst/>
          </a:prstGeom>
          <a:noFill/>
        </p:spPr>
      </p:pic>
      <p:pic>
        <p:nvPicPr>
          <p:cNvPr id="17412" name="Picture 4" descr="http://www.gifmania.ru/Animated-Gifs-Sport/Animations-Volleyball/Images-Volleyball-Players/Volleyball-Players-8758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857364"/>
            <a:ext cx="8421111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://i21.beon.ru/53/28/392853/60/11943860/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09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07249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Тяжелая атлетика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5602" name="Picture 2" descr="http://animo2.ucoz.ru/_ph/108/2/23936644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1285884" cy="848685"/>
          </a:xfrm>
          <a:prstGeom prst="rect">
            <a:avLst/>
          </a:prstGeom>
          <a:noFill/>
        </p:spPr>
      </p:pic>
      <p:pic>
        <p:nvPicPr>
          <p:cNvPr id="25604" name="Picture 4" descr="http://www.gifmania.us/Animated-Gifs-Sports/Free-Animations-weightlifting/Lu-Xiaojun-Snatch-8224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428736"/>
            <a:ext cx="6858048" cy="491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39</Words>
  <Application>Microsoft Office PowerPoint</Application>
  <PresentationFormat>Экран (4:3)</PresentationFormat>
  <Paragraphs>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Dasha</cp:lastModifiedBy>
  <cp:revision>46</cp:revision>
  <dcterms:created xsi:type="dcterms:W3CDTF">2017-01-29T13:56:30Z</dcterms:created>
  <dcterms:modified xsi:type="dcterms:W3CDTF">2020-01-21T17:50:45Z</dcterms:modified>
</cp:coreProperties>
</file>