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9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4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3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2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2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979B-6370-4EA0-8688-0C9E7CB32ED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E736-5215-4A48-8279-E8F51BEB8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0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604" y="1793032"/>
            <a:ext cx="7128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Безопасность </a:t>
            </a:r>
          </a:p>
          <a:p>
            <a:pPr algn="ctr"/>
            <a:r>
              <a:rPr lang="ru-RU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дороге</a:t>
            </a:r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0378" y="4725144"/>
            <a:ext cx="3083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инструктор </a:t>
            </a:r>
          </a:p>
          <a:p>
            <a:pPr algn="ctr"/>
            <a:r>
              <a:rPr lang="ru-RU" sz="2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физической культуре</a:t>
            </a:r>
          </a:p>
          <a:p>
            <a:pPr algn="ctr"/>
            <a:r>
              <a:rPr lang="ru-RU" sz="2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Козлова О.С.</a:t>
            </a:r>
            <a:endParaRPr lang="ru-RU" sz="2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9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kaifolog.ru/uploads/posts/2012-04/1333337222_02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b="8834"/>
          <a:stretch/>
        </p:blipFill>
        <p:spPr bwMode="auto">
          <a:xfrm>
            <a:off x="2457213" y="530335"/>
            <a:ext cx="4280841" cy="569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dou117kemerovo.ucoz.ru/oformlenie/pereh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5648"/>
            <a:ext cx="3240360" cy="32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700808"/>
            <a:ext cx="25202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-?</a:t>
            </a:r>
            <a:endParaRPr lang="ru-RU" sz="1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3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941240"/>
            <a:ext cx="25202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1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2015.pg-mir.ru/uploads/posts/2014-05/1401243079_plaka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8706"/>
            <a:ext cx="4264789" cy="434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941240"/>
            <a:ext cx="25202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1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s00.yaplakal.com/pics/pics_original/4/9/9/632499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0" t="60453" r="20612" b="6159"/>
          <a:stretch/>
        </p:blipFill>
        <p:spPr bwMode="auto">
          <a:xfrm>
            <a:off x="2483768" y="1611562"/>
            <a:ext cx="3403126" cy="3521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31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916832"/>
            <a:ext cx="590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2015.pg-mir.ru/uploads/posts/2014-05/1401243079_plaka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86504"/>
            <a:ext cx="5184576" cy="528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mdou117kemerovo.ucoz.ru/oformlenie/pereh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09797"/>
            <a:ext cx="5472608" cy="54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asha\Desktop\1240487372_vk-tema-dorog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468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previews.123rf.com/images/zelfit/zelfit1204/zelfit120400036/13163404-Three-traffic-lights-red-green-and-yellow-isolated-on-white-background-Stock-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0"/>
          <a:stretch/>
        </p:blipFill>
        <p:spPr bwMode="auto">
          <a:xfrm>
            <a:off x="2977816" y="692696"/>
            <a:ext cx="3322375" cy="563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previews.123rf.com/images/zelfit/zelfit1204/zelfit120400036/13163404-Three-traffic-lights-red-green-and-yellow-isolated-on-white-background-Stock-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13462" r="35018"/>
          <a:stretch/>
        </p:blipFill>
        <p:spPr bwMode="auto">
          <a:xfrm>
            <a:off x="2987824" y="782078"/>
            <a:ext cx="3528392" cy="5546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previews.123rf.com/images/zelfit/zelfit1204/zelfit120400036/13163404-Three-traffic-lights-red-green-and-yellow-isolated-on-white-background-Stock-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4015" r="68507"/>
          <a:stretch/>
        </p:blipFill>
        <p:spPr bwMode="auto">
          <a:xfrm>
            <a:off x="2712790" y="848957"/>
            <a:ext cx="3698405" cy="546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s00.yaplakal.com/pics/pics_original/4/9/9/632499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1" t="22790" r="17229"/>
          <a:stretch/>
        </p:blipFill>
        <p:spPr bwMode="auto">
          <a:xfrm>
            <a:off x="3001757" y="649375"/>
            <a:ext cx="3120472" cy="555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gorod.tomsk.ru/uploads/28460/1242380124/Chestpervomusvetofo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813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6</cp:revision>
  <dcterms:created xsi:type="dcterms:W3CDTF">2016-01-21T17:02:56Z</dcterms:created>
  <dcterms:modified xsi:type="dcterms:W3CDTF">2020-01-21T17:56:34Z</dcterms:modified>
</cp:coreProperties>
</file>